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1"/>
    <p:restoredTop sz="95109"/>
  </p:normalViewPr>
  <p:slideViewPr>
    <p:cSldViewPr snapToGrid="0" snapToObjects="1">
      <p:cViewPr varScale="1">
        <p:scale>
          <a:sx n="81" d="100"/>
          <a:sy n="81" d="100"/>
        </p:scale>
        <p:origin x="8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377BB-9FF5-9E41-835A-5BF443B1B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8718E8-7BC5-B047-BC37-CA94A2B94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FA278-D493-5D4D-9E04-4D1B4E034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C2AAA-72D9-894F-9E4F-1B5B8B2D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D6071-9E5C-4844-B914-7B4DFBD9B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0355-D8AE-E242-8BFF-25371D61D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3FFA2-8381-F345-A9B3-C7EAEFAD5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EC834-78AD-8543-86D2-21336151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5BC17-8EBF-724A-8FA5-ADF32FC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06E8B-E894-964E-9AA8-A7F69135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0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47F904-2B86-F641-A41A-7CEC5C57B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FD42D-AAAF-1841-8AB1-CF5E70203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B325C-DC7A-4648-87DE-0018AF38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3D3BB-9BF2-6B48-9980-66AFE0AB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FD2DF-3DBC-A447-AE4A-C02C5ECD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5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D0FB3-49E3-F245-9D5A-F1662171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70B5F-84F4-F949-86F7-AA30CAAD9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24246-F592-DC41-A0A7-4BC471A0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6AAB-05CF-4A4D-A416-FCC21F32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3899D-1F81-E149-8CB7-79A8082B3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712FF-39A8-7640-8213-09014510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BC55A-1CD4-DF47-BA18-7B9E887E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3AA77-047F-AA4C-B555-177A8253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FC7FF-214E-9C4C-A9E6-DB192F47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CF23F-6C45-B34B-B3AF-F41D95CE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8710-9FA2-7044-AE97-F1BF1028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6585A-BD3B-FB46-8A1F-4A7E0D423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5530-E74C-B047-9604-AD1DE2899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21443-56F4-8D4B-BB0C-6808ADBE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DDC85-69B2-FA44-9849-7ABFE829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5C2F0-64D0-4C42-8833-11FC8F2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4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89978-27CF-D04B-B911-91D6B5B6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A6D-91A9-6B4B-85EF-7B15D899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6B860-39A8-F647-A244-426064C6B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4F28C-28E3-1E46-AD5D-E4E0BF2E3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BBF439-E188-8645-9E0E-88FC9E1CC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ADCE2A-8101-2F44-AFBB-9541D42C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55DC35-8D29-B24E-9737-8F894B65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0C3D92-A81D-4A4E-9A9A-849E060E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8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6448-F044-044C-ACCC-82C040F4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65CD8-E4FC-3D46-9CEE-33FBFB5D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699F94-1255-5C49-A822-ED35DA72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AF760-1C7C-7D46-80C9-70D4C8CB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7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FB4F7-F4B7-874B-A3B9-89F8EFF21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73B22-451D-5B42-B5BA-38EA094C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8CC25-967B-D247-8602-7E973452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9EE87-543C-E442-AF16-B3E37B66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0C5A0-0E9D-CF4F-98FE-9E929C788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2A0A7-840B-CF42-97D0-3C23A32CD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2A949-DF16-9E4D-9D89-B941293C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F5C2A-131E-AD43-9124-4DA5A7574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CC9C8-8C4C-2442-8031-2408696C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9B60-B2AE-D34E-AD10-7092088B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0F154-B42E-7C43-82B5-C31845912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7AFC9-B427-B642-B728-B9A2D7280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B78CF-E2E9-DD48-8647-8C0FD16A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382C2-71B4-A344-B60C-F7F4D8EE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1D72F-7FAB-E348-862C-95E077BB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0AAEF6-918D-1246-A7C9-7274A00F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92472-8E38-6B49-BA8A-C497B9E7E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EA5D2-C8E1-6A42-888A-26E582BF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DC3DE-B2C6-7643-A232-26FA65D2601C}" type="datetimeFigureOut">
              <a:rPr lang="en-US" smtClean="0"/>
              <a:t>8/9/2019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7A7B5-7E3A-994F-B32F-F15EF0136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0A435-8299-1747-A75D-51550859E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4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1B5B93-A809-468E-9BDA-5E8FA6990F46}"/>
              </a:ext>
            </a:extLst>
          </p:cNvPr>
          <p:cNvCxnSpPr>
            <a:cxnSpLocks/>
          </p:cNvCxnSpPr>
          <p:nvPr/>
        </p:nvCxnSpPr>
        <p:spPr>
          <a:xfrm flipH="1">
            <a:off x="8086164" y="1617289"/>
            <a:ext cx="1" cy="4792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1FA9E67-2DF9-454C-BEEB-F101F5896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760" y="1617288"/>
            <a:ext cx="343068" cy="50443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A0B2737-956A-4569-83C6-EE0CCA00B909}"/>
              </a:ext>
            </a:extLst>
          </p:cNvPr>
          <p:cNvSpPr/>
          <p:nvPr/>
        </p:nvSpPr>
        <p:spPr>
          <a:xfrm>
            <a:off x="8691223" y="1913861"/>
            <a:ext cx="3085653" cy="780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Server Socket Created: 2317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</a:t>
            </a:r>
            <a:r>
              <a:rPr lang="en-US" dirty="0" err="1">
                <a:solidFill>
                  <a:schemeClr val="tx1"/>
                </a:solidFill>
              </a:rPr>
              <a:t>McCannServer</a:t>
            </a:r>
            <a:r>
              <a:rPr lang="en-US" dirty="0">
                <a:solidFill>
                  <a:schemeClr val="tx1"/>
                </a:solidFill>
              </a:rPr>
              <a:t> has started”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BE4D56-37AF-48B1-ABD2-382C96FE32B7}"/>
              </a:ext>
            </a:extLst>
          </p:cNvPr>
          <p:cNvSpPr/>
          <p:nvPr/>
        </p:nvSpPr>
        <p:spPr>
          <a:xfrm>
            <a:off x="8691223" y="3200401"/>
            <a:ext cx="3085649" cy="780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Server message: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“what is your name?”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D88BB1-842E-4C0F-9814-ACB801EE2C27}"/>
              </a:ext>
            </a:extLst>
          </p:cNvPr>
          <p:cNvSpPr/>
          <p:nvPr/>
        </p:nvSpPr>
        <p:spPr>
          <a:xfrm>
            <a:off x="306811" y="1917784"/>
            <a:ext cx="2678684" cy="780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Creates socket connection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19D837B-6ED7-4311-8C7D-CCA3D4C1FD05}"/>
              </a:ext>
            </a:extLst>
          </p:cNvPr>
          <p:cNvCxnSpPr/>
          <p:nvPr/>
        </p:nvCxnSpPr>
        <p:spPr>
          <a:xfrm>
            <a:off x="3648634" y="3032676"/>
            <a:ext cx="4437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6BF44BB-B5B6-4EA2-9F29-76D31C02F0CB}"/>
              </a:ext>
            </a:extLst>
          </p:cNvPr>
          <p:cNvSpPr/>
          <p:nvPr/>
        </p:nvSpPr>
        <p:spPr>
          <a:xfrm>
            <a:off x="4395459" y="2371674"/>
            <a:ext cx="2725097" cy="541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Connection:2317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FCF48E1-650D-4AC0-9D86-2C9E79377F5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3016577" y="3590503"/>
            <a:ext cx="5674646" cy="19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8907DF5-F968-4A98-8F90-CBBE28BEB62F}"/>
              </a:ext>
            </a:extLst>
          </p:cNvPr>
          <p:cNvSpPr/>
          <p:nvPr/>
        </p:nvSpPr>
        <p:spPr>
          <a:xfrm>
            <a:off x="239919" y="3429000"/>
            <a:ext cx="2776658" cy="780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Client receives message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96D8E2-0D7D-4F4C-ADC6-445D76F439F3}"/>
              </a:ext>
            </a:extLst>
          </p:cNvPr>
          <p:cNvSpPr/>
          <p:nvPr/>
        </p:nvSpPr>
        <p:spPr>
          <a:xfrm>
            <a:off x="118696" y="4921582"/>
            <a:ext cx="2963870" cy="12608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Client message: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“My name is Sir Launcelot of Camelot, What is your quest?”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524E50-B017-44D2-8BBB-C877763F80BB}"/>
              </a:ext>
            </a:extLst>
          </p:cNvPr>
          <p:cNvCxnSpPr/>
          <p:nvPr/>
        </p:nvCxnSpPr>
        <p:spPr>
          <a:xfrm>
            <a:off x="3733014" y="5241303"/>
            <a:ext cx="46851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17671C99-5939-49AD-BB5C-2094836BF914}"/>
              </a:ext>
            </a:extLst>
          </p:cNvPr>
          <p:cNvSpPr/>
          <p:nvPr/>
        </p:nvSpPr>
        <p:spPr>
          <a:xfrm>
            <a:off x="8639390" y="4975002"/>
            <a:ext cx="3085649" cy="780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Server receives message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F80B00-9F85-4821-A2DA-7948B0EFEED8}"/>
              </a:ext>
            </a:extLst>
          </p:cNvPr>
          <p:cNvSpPr/>
          <p:nvPr/>
        </p:nvSpPr>
        <p:spPr>
          <a:xfrm>
            <a:off x="2453540" y="845179"/>
            <a:ext cx="2678684" cy="780204"/>
          </a:xfrm>
          <a:prstGeom prst="rect">
            <a:avLst/>
          </a:prstGeom>
          <a:solidFill>
            <a:srgbClr val="7030A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Client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6435759-434F-4337-BA2B-EE7BB8AE53F5}"/>
              </a:ext>
            </a:extLst>
          </p:cNvPr>
          <p:cNvSpPr/>
          <p:nvPr/>
        </p:nvSpPr>
        <p:spPr>
          <a:xfrm flipH="1">
            <a:off x="7059777" y="889966"/>
            <a:ext cx="2542365" cy="743723"/>
          </a:xfrm>
          <a:prstGeom prst="rect">
            <a:avLst/>
          </a:prstGeom>
          <a:solidFill>
            <a:srgbClr val="7030A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Server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1D5C52-37BB-44BD-9635-D02BD5E77781}"/>
              </a:ext>
            </a:extLst>
          </p:cNvPr>
          <p:cNvCxnSpPr>
            <a:endCxn id="12" idx="1"/>
          </p:cNvCxnSpPr>
          <p:nvPr/>
        </p:nvCxnSpPr>
        <p:spPr>
          <a:xfrm>
            <a:off x="8086165" y="2303963"/>
            <a:ext cx="6050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3446835-A938-47E7-A24F-FAF3B7A031EE}"/>
              </a:ext>
            </a:extLst>
          </p:cNvPr>
          <p:cNvCxnSpPr/>
          <p:nvPr/>
        </p:nvCxnSpPr>
        <p:spPr>
          <a:xfrm flipH="1">
            <a:off x="2985495" y="2371674"/>
            <a:ext cx="7475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286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Cain, Daniel (CDR)</dc:creator>
  <cp:lastModifiedBy>Lauren McCann</cp:lastModifiedBy>
  <cp:revision>13</cp:revision>
  <dcterms:created xsi:type="dcterms:W3CDTF">2018-07-24T19:13:28Z</dcterms:created>
  <dcterms:modified xsi:type="dcterms:W3CDTF">2019-08-09T18:16:08Z</dcterms:modified>
</cp:coreProperties>
</file>