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5777BA8-8533-40A1-A79E-FBBE539B77AB}" v="28" dt="2019-08-09T00:15:06.0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744" y="4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urkovich, Daniel (Maj)" userId="c8a26274-9254-4f95-9cfb-280ab63fb5b3" providerId="ADAL" clId="{A5777BA8-8533-40A1-A79E-FBBE539B77AB}"/>
    <pc:docChg chg="undo custSel addSld modSld">
      <pc:chgData name="Yurkovich, Daniel (Maj)" userId="c8a26274-9254-4f95-9cfb-280ab63fb5b3" providerId="ADAL" clId="{A5777BA8-8533-40A1-A79E-FBBE539B77AB}" dt="2019-08-09T00:15:12.555" v="463" actId="1076"/>
      <pc:docMkLst>
        <pc:docMk/>
      </pc:docMkLst>
      <pc:sldChg chg="addSp delSp modSp add">
        <pc:chgData name="Yurkovich, Daniel (Maj)" userId="c8a26274-9254-4f95-9cfb-280ab63fb5b3" providerId="ADAL" clId="{A5777BA8-8533-40A1-A79E-FBBE539B77AB}" dt="2019-08-09T00:15:12.555" v="463" actId="1076"/>
        <pc:sldMkLst>
          <pc:docMk/>
          <pc:sldMk cId="2410599500" sldId="256"/>
        </pc:sldMkLst>
        <pc:spChg chg="del">
          <ac:chgData name="Yurkovich, Daniel (Maj)" userId="c8a26274-9254-4f95-9cfb-280ab63fb5b3" providerId="ADAL" clId="{A5777BA8-8533-40A1-A79E-FBBE539B77AB}" dt="2019-08-09T00:02:05.070" v="1" actId="478"/>
          <ac:spMkLst>
            <pc:docMk/>
            <pc:sldMk cId="2410599500" sldId="256"/>
            <ac:spMk id="2" creationId="{B53D51E5-D75F-4FFF-87B6-2FD2060265C3}"/>
          </ac:spMkLst>
        </pc:spChg>
        <pc:spChg chg="del">
          <ac:chgData name="Yurkovich, Daniel (Maj)" userId="c8a26274-9254-4f95-9cfb-280ab63fb5b3" providerId="ADAL" clId="{A5777BA8-8533-40A1-A79E-FBBE539B77AB}" dt="2019-08-09T00:02:05.070" v="1" actId="478"/>
          <ac:spMkLst>
            <pc:docMk/>
            <pc:sldMk cId="2410599500" sldId="256"/>
            <ac:spMk id="3" creationId="{E31C8800-0109-473D-B7F5-C7CE7B6A347F}"/>
          </ac:spMkLst>
        </pc:spChg>
        <pc:spChg chg="add mod">
          <ac:chgData name="Yurkovich, Daniel (Maj)" userId="c8a26274-9254-4f95-9cfb-280ab63fb5b3" providerId="ADAL" clId="{A5777BA8-8533-40A1-A79E-FBBE539B77AB}" dt="2019-08-09T00:02:41.519" v="10" actId="20577"/>
          <ac:spMkLst>
            <pc:docMk/>
            <pc:sldMk cId="2410599500" sldId="256"/>
            <ac:spMk id="4" creationId="{E6E7D2F2-7320-4D44-987F-EAE4301F399F}"/>
          </ac:spMkLst>
        </pc:spChg>
        <pc:spChg chg="add mod">
          <ac:chgData name="Yurkovich, Daniel (Maj)" userId="c8a26274-9254-4f95-9cfb-280ab63fb5b3" providerId="ADAL" clId="{A5777BA8-8533-40A1-A79E-FBBE539B77AB}" dt="2019-08-09T00:02:53.140" v="20" actId="20577"/>
          <ac:spMkLst>
            <pc:docMk/>
            <pc:sldMk cId="2410599500" sldId="256"/>
            <ac:spMk id="5" creationId="{36A390D6-254B-4BBF-80D6-388E610F7EB6}"/>
          </ac:spMkLst>
        </pc:spChg>
        <pc:spChg chg="add mod">
          <ac:chgData name="Yurkovich, Daniel (Maj)" userId="c8a26274-9254-4f95-9cfb-280ab63fb5b3" providerId="ADAL" clId="{A5777BA8-8533-40A1-A79E-FBBE539B77AB}" dt="2019-08-09T00:03:03.523" v="29" actId="14100"/>
          <ac:spMkLst>
            <pc:docMk/>
            <pc:sldMk cId="2410599500" sldId="256"/>
            <ac:spMk id="6" creationId="{FA93D75E-C35A-4FA0-8D43-3E18EE295CA9}"/>
          </ac:spMkLst>
        </pc:spChg>
        <pc:spChg chg="add mod">
          <ac:chgData name="Yurkovich, Daniel (Maj)" userId="c8a26274-9254-4f95-9cfb-280ab63fb5b3" providerId="ADAL" clId="{A5777BA8-8533-40A1-A79E-FBBE539B77AB}" dt="2019-08-09T00:03:07.514" v="31" actId="1076"/>
          <ac:spMkLst>
            <pc:docMk/>
            <pc:sldMk cId="2410599500" sldId="256"/>
            <ac:spMk id="7" creationId="{E72C7789-5461-460A-91FB-44F5F17F446D}"/>
          </ac:spMkLst>
        </pc:spChg>
        <pc:spChg chg="add mod">
          <ac:chgData name="Yurkovich, Daniel (Maj)" userId="c8a26274-9254-4f95-9cfb-280ab63fb5b3" providerId="ADAL" clId="{A5777BA8-8533-40A1-A79E-FBBE539B77AB}" dt="2019-08-09T00:10:38.592" v="379" actId="1076"/>
          <ac:spMkLst>
            <pc:docMk/>
            <pc:sldMk cId="2410599500" sldId="256"/>
            <ac:spMk id="8" creationId="{7932448D-4C0D-42C6-823E-B7D9A6EF86DF}"/>
          </ac:spMkLst>
        </pc:spChg>
        <pc:spChg chg="add mod">
          <ac:chgData name="Yurkovich, Daniel (Maj)" userId="c8a26274-9254-4f95-9cfb-280ab63fb5b3" providerId="ADAL" clId="{A5777BA8-8533-40A1-A79E-FBBE539B77AB}" dt="2019-08-09T00:10:46.212" v="400" actId="1036"/>
          <ac:spMkLst>
            <pc:docMk/>
            <pc:sldMk cId="2410599500" sldId="256"/>
            <ac:spMk id="9" creationId="{575E50ED-C3C1-4656-9214-011D67A725B1}"/>
          </ac:spMkLst>
        </pc:spChg>
        <pc:spChg chg="add del mod">
          <ac:chgData name="Yurkovich, Daniel (Maj)" userId="c8a26274-9254-4f95-9cfb-280ab63fb5b3" providerId="ADAL" clId="{A5777BA8-8533-40A1-A79E-FBBE539B77AB}" dt="2019-08-09T00:03:59.050" v="107" actId="11529"/>
          <ac:spMkLst>
            <pc:docMk/>
            <pc:sldMk cId="2410599500" sldId="256"/>
            <ac:spMk id="10" creationId="{15FAA964-799D-4F35-8694-F2AFFE7EA2D9}"/>
          </ac:spMkLst>
        </pc:spChg>
        <pc:spChg chg="add mod">
          <ac:chgData name="Yurkovich, Daniel (Maj)" userId="c8a26274-9254-4f95-9cfb-280ab63fb5b3" providerId="ADAL" clId="{A5777BA8-8533-40A1-A79E-FBBE539B77AB}" dt="2019-08-09T00:10:46.212" v="400" actId="1036"/>
          <ac:spMkLst>
            <pc:docMk/>
            <pc:sldMk cId="2410599500" sldId="256"/>
            <ac:spMk id="11" creationId="{78363AA3-3536-4019-8511-F224ACADF3CE}"/>
          </ac:spMkLst>
        </pc:spChg>
        <pc:spChg chg="add mod">
          <ac:chgData name="Yurkovich, Daniel (Maj)" userId="c8a26274-9254-4f95-9cfb-280ab63fb5b3" providerId="ADAL" clId="{A5777BA8-8533-40A1-A79E-FBBE539B77AB}" dt="2019-08-09T00:07:09.885" v="165" actId="20577"/>
          <ac:spMkLst>
            <pc:docMk/>
            <pc:sldMk cId="2410599500" sldId="256"/>
            <ac:spMk id="12" creationId="{C017C91F-1D4A-4C8F-8913-23857DD2FB6F}"/>
          </ac:spMkLst>
        </pc:spChg>
        <pc:spChg chg="add mod">
          <ac:chgData name="Yurkovich, Daniel (Maj)" userId="c8a26274-9254-4f95-9cfb-280ab63fb5b3" providerId="ADAL" clId="{A5777BA8-8533-40A1-A79E-FBBE539B77AB}" dt="2019-08-09T00:07:50.716" v="231" actId="14100"/>
          <ac:spMkLst>
            <pc:docMk/>
            <pc:sldMk cId="2410599500" sldId="256"/>
            <ac:spMk id="13" creationId="{A6E3A965-C4F5-4678-9ECA-0384B8A8BB20}"/>
          </ac:spMkLst>
        </pc:spChg>
        <pc:spChg chg="add mod">
          <ac:chgData name="Yurkovich, Daniel (Maj)" userId="c8a26274-9254-4f95-9cfb-280ab63fb5b3" providerId="ADAL" clId="{A5777BA8-8533-40A1-A79E-FBBE539B77AB}" dt="2019-08-09T00:09:42.479" v="359" actId="20577"/>
          <ac:spMkLst>
            <pc:docMk/>
            <pc:sldMk cId="2410599500" sldId="256"/>
            <ac:spMk id="14" creationId="{84B0BBE1-B81D-4C5F-9B69-03A72ADDBE3D}"/>
          </ac:spMkLst>
        </pc:spChg>
        <pc:spChg chg="add mod">
          <ac:chgData name="Yurkovich, Daniel (Maj)" userId="c8a26274-9254-4f95-9cfb-280ab63fb5b3" providerId="ADAL" clId="{A5777BA8-8533-40A1-A79E-FBBE539B77AB}" dt="2019-08-09T00:09:37.429" v="346" actId="20577"/>
          <ac:spMkLst>
            <pc:docMk/>
            <pc:sldMk cId="2410599500" sldId="256"/>
            <ac:spMk id="15" creationId="{693ED1AC-175E-4690-BEE3-EF449EA39B0E}"/>
          </ac:spMkLst>
        </pc:spChg>
        <pc:spChg chg="add mod">
          <ac:chgData name="Yurkovich, Daniel (Maj)" userId="c8a26274-9254-4f95-9cfb-280ab63fb5b3" providerId="ADAL" clId="{A5777BA8-8533-40A1-A79E-FBBE539B77AB}" dt="2019-08-09T00:08:39.379" v="259" actId="20577"/>
          <ac:spMkLst>
            <pc:docMk/>
            <pc:sldMk cId="2410599500" sldId="256"/>
            <ac:spMk id="16" creationId="{E7425D57-635F-4472-A0D3-1074FCABB17F}"/>
          </ac:spMkLst>
        </pc:spChg>
        <pc:spChg chg="add mod">
          <ac:chgData name="Yurkovich, Daniel (Maj)" userId="c8a26274-9254-4f95-9cfb-280ab63fb5b3" providerId="ADAL" clId="{A5777BA8-8533-40A1-A79E-FBBE539B77AB}" dt="2019-08-09T00:09:00.745" v="333" actId="313"/>
          <ac:spMkLst>
            <pc:docMk/>
            <pc:sldMk cId="2410599500" sldId="256"/>
            <ac:spMk id="17" creationId="{84276F12-7579-486C-AF71-8673325BA536}"/>
          </ac:spMkLst>
        </pc:spChg>
        <pc:spChg chg="add mod">
          <ac:chgData name="Yurkovich, Daniel (Maj)" userId="c8a26274-9254-4f95-9cfb-280ab63fb5b3" providerId="ADAL" clId="{A5777BA8-8533-40A1-A79E-FBBE539B77AB}" dt="2019-08-09T00:09:55.845" v="366" actId="20577"/>
          <ac:spMkLst>
            <pc:docMk/>
            <pc:sldMk cId="2410599500" sldId="256"/>
            <ac:spMk id="18" creationId="{44BBA4F0-14F3-46A4-B30F-CA7C689E2467}"/>
          </ac:spMkLst>
        </pc:spChg>
        <pc:spChg chg="add mod">
          <ac:chgData name="Yurkovich, Daniel (Maj)" userId="c8a26274-9254-4f95-9cfb-280ab63fb5b3" providerId="ADAL" clId="{A5777BA8-8533-40A1-A79E-FBBE539B77AB}" dt="2019-08-09T00:10:02.378" v="373" actId="20577"/>
          <ac:spMkLst>
            <pc:docMk/>
            <pc:sldMk cId="2410599500" sldId="256"/>
            <ac:spMk id="19" creationId="{89D239E2-29D5-401E-B69E-E6A37346C2B8}"/>
          </ac:spMkLst>
        </pc:spChg>
        <pc:spChg chg="add mod">
          <ac:chgData name="Yurkovich, Daniel (Maj)" userId="c8a26274-9254-4f95-9cfb-280ab63fb5b3" providerId="ADAL" clId="{A5777BA8-8533-40A1-A79E-FBBE539B77AB}" dt="2019-08-09T00:11:02.598" v="436" actId="20577"/>
          <ac:spMkLst>
            <pc:docMk/>
            <pc:sldMk cId="2410599500" sldId="256"/>
            <ac:spMk id="26" creationId="{2CCBC04C-ED3C-43B6-BA86-1A8A91768CA0}"/>
          </ac:spMkLst>
        </pc:spChg>
        <pc:picChg chg="add mod">
          <ac:chgData name="Yurkovich, Daniel (Maj)" userId="c8a26274-9254-4f95-9cfb-280ab63fb5b3" providerId="ADAL" clId="{A5777BA8-8533-40A1-A79E-FBBE539B77AB}" dt="2019-08-09T00:12:25.327" v="442" actId="1076"/>
          <ac:picMkLst>
            <pc:docMk/>
            <pc:sldMk cId="2410599500" sldId="256"/>
            <ac:picMk id="31" creationId="{2C9CB5A2-A5CA-4C09-80A1-F7D9CE160C52}"/>
          </ac:picMkLst>
        </pc:picChg>
        <pc:picChg chg="add mod">
          <ac:chgData name="Yurkovich, Daniel (Maj)" userId="c8a26274-9254-4f95-9cfb-280ab63fb5b3" providerId="ADAL" clId="{A5777BA8-8533-40A1-A79E-FBBE539B77AB}" dt="2019-08-09T00:12:54.110" v="445" actId="1076"/>
          <ac:picMkLst>
            <pc:docMk/>
            <pc:sldMk cId="2410599500" sldId="256"/>
            <ac:picMk id="32" creationId="{50B89991-DC02-4756-BCB0-26B372E4C7F8}"/>
          </ac:picMkLst>
        </pc:picChg>
        <pc:picChg chg="add mod">
          <ac:chgData name="Yurkovich, Daniel (Maj)" userId="c8a26274-9254-4f95-9cfb-280ab63fb5b3" providerId="ADAL" clId="{A5777BA8-8533-40A1-A79E-FBBE539B77AB}" dt="2019-08-09T00:13:20.942" v="448" actId="1076"/>
          <ac:picMkLst>
            <pc:docMk/>
            <pc:sldMk cId="2410599500" sldId="256"/>
            <ac:picMk id="33" creationId="{C67A0078-47B3-4139-AA7E-2A022814FA0C}"/>
          </ac:picMkLst>
        </pc:picChg>
        <pc:picChg chg="add mod">
          <ac:chgData name="Yurkovich, Daniel (Maj)" userId="c8a26274-9254-4f95-9cfb-280ab63fb5b3" providerId="ADAL" clId="{A5777BA8-8533-40A1-A79E-FBBE539B77AB}" dt="2019-08-09T00:13:59.523" v="452" actId="1076"/>
          <ac:picMkLst>
            <pc:docMk/>
            <pc:sldMk cId="2410599500" sldId="256"/>
            <ac:picMk id="35" creationId="{2FE76F6D-B177-4527-B011-9BB94E01DFB5}"/>
          </ac:picMkLst>
        </pc:picChg>
        <pc:picChg chg="add mod">
          <ac:chgData name="Yurkovich, Daniel (Maj)" userId="c8a26274-9254-4f95-9cfb-280ab63fb5b3" providerId="ADAL" clId="{A5777BA8-8533-40A1-A79E-FBBE539B77AB}" dt="2019-08-09T00:14:31.602" v="456" actId="1076"/>
          <ac:picMkLst>
            <pc:docMk/>
            <pc:sldMk cId="2410599500" sldId="256"/>
            <ac:picMk id="36" creationId="{383910E6-76F6-4986-86F1-59EA2A6FE7CF}"/>
          </ac:picMkLst>
        </pc:picChg>
        <pc:picChg chg="add mod">
          <ac:chgData name="Yurkovich, Daniel (Maj)" userId="c8a26274-9254-4f95-9cfb-280ab63fb5b3" providerId="ADAL" clId="{A5777BA8-8533-40A1-A79E-FBBE539B77AB}" dt="2019-08-09T00:14:52.701" v="460" actId="1076"/>
          <ac:picMkLst>
            <pc:docMk/>
            <pc:sldMk cId="2410599500" sldId="256"/>
            <ac:picMk id="37" creationId="{DB5BF8AF-23A4-43E7-B47E-BA2111CDD744}"/>
          </ac:picMkLst>
        </pc:picChg>
        <pc:picChg chg="add mod">
          <ac:chgData name="Yurkovich, Daniel (Maj)" userId="c8a26274-9254-4f95-9cfb-280ab63fb5b3" providerId="ADAL" clId="{A5777BA8-8533-40A1-A79E-FBBE539B77AB}" dt="2019-08-09T00:15:12.555" v="463" actId="1076"/>
          <ac:picMkLst>
            <pc:docMk/>
            <pc:sldMk cId="2410599500" sldId="256"/>
            <ac:picMk id="38" creationId="{EB49A023-033F-46BB-87EE-6CAA3E1B2207}"/>
          </ac:picMkLst>
        </pc:picChg>
        <pc:cxnChg chg="add mod">
          <ac:chgData name="Yurkovich, Daniel (Maj)" userId="c8a26274-9254-4f95-9cfb-280ab63fb5b3" providerId="ADAL" clId="{A5777BA8-8533-40A1-A79E-FBBE539B77AB}" dt="2019-08-09T00:13:35.013" v="449" actId="14100"/>
          <ac:cxnSpMkLst>
            <pc:docMk/>
            <pc:sldMk cId="2410599500" sldId="256"/>
            <ac:cxnSpMk id="21" creationId="{BA8DAD65-FFFE-4CD8-B24D-D775C97411D9}"/>
          </ac:cxnSpMkLst>
        </pc:cxnChg>
        <pc:cxnChg chg="add mod">
          <ac:chgData name="Yurkovich, Daniel (Maj)" userId="c8a26274-9254-4f95-9cfb-280ab63fb5b3" providerId="ADAL" clId="{A5777BA8-8533-40A1-A79E-FBBE539B77AB}" dt="2019-08-09T00:11:20.847" v="439" actId="14100"/>
          <ac:cxnSpMkLst>
            <pc:docMk/>
            <pc:sldMk cId="2410599500" sldId="256"/>
            <ac:cxnSpMk id="29" creationId="{08073F2A-093D-4F39-8069-9D0D7A427BDF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F8F3F9-A5E6-4823-B959-3855F59D8E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D9CFF8-BF0B-4586-AD7C-79DE2C4AD3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911EA6-2522-4E40-9545-42BCDBEEA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9BE6B-3492-4D19-B7EF-8B98F552074B}" type="datetimeFigureOut">
              <a:rPr lang="en-US" smtClean="0"/>
              <a:t>8/8/2019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D566CF-E858-485A-93B7-FE38EF4B7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97CF5B-25C4-4426-81D0-7A9F26224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85BDB-4042-4A37-BAA5-3943AE748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552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F918F3-B548-4661-A576-F0B0EDCF64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176884-5147-4DD7-AE20-3701D9A351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C5487B-C109-4C03-A171-9E59FE1A3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9BE6B-3492-4D19-B7EF-8B98F552074B}" type="datetimeFigureOut">
              <a:rPr lang="en-US" smtClean="0"/>
              <a:t>8/8/2019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CA645A-8A03-437E-8FAF-7B9C7BC5D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11460-3808-4F09-9A94-6A50840FE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85BDB-4042-4A37-BAA5-3943AE748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562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81D805-4F06-42F1-AF0F-F348994DBE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EBA9B4-125B-4E17-81D3-2CAFED4D79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8015B1-AB27-435E-8769-9AC7DC147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9BE6B-3492-4D19-B7EF-8B98F552074B}" type="datetimeFigureOut">
              <a:rPr lang="en-US" smtClean="0"/>
              <a:t>8/8/2019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17A5F3-C72E-4EB7-8317-CE90E5A4B4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1445A5-5A58-4982-B6F9-D57F5819F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85BDB-4042-4A37-BAA5-3943AE748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707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EBED5-C7C8-4325-82BE-A6D73BDD2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EA6B5E-72A1-4680-9DBB-C0DC637085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265A5C-C9F8-4BBA-ACD0-25EB0849A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9BE6B-3492-4D19-B7EF-8B98F552074B}" type="datetimeFigureOut">
              <a:rPr lang="en-US" smtClean="0"/>
              <a:t>8/8/2019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261D10-9BF5-4184-91F3-3BF10475D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31E36A-BABA-4458-85C2-2F1F575F5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85BDB-4042-4A37-BAA5-3943AE748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540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CB673E-3CCF-48FA-B8E5-3CD80BB95D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11A89A-FBCF-45C9-B744-B2C981DB8D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17BE84-D7AA-497C-908F-DB97FC796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9BE6B-3492-4D19-B7EF-8B98F552074B}" type="datetimeFigureOut">
              <a:rPr lang="en-US" smtClean="0"/>
              <a:t>8/8/2019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E3756A-3EA9-4658-AA37-70D7A7CFF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4C1551-A011-4A1D-A081-D69221E94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85BDB-4042-4A37-BAA5-3943AE748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438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C8DCD0-9323-4825-90FE-6169247089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B3A1BD-67E7-4042-9EBA-9FA47D6FDB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B20058-1CCD-439C-AEA6-F14C4C7DA3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2E6C64-1B05-4BCA-932B-2ED5FB9DF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9BE6B-3492-4D19-B7EF-8B98F552074B}" type="datetimeFigureOut">
              <a:rPr lang="en-US" smtClean="0"/>
              <a:t>8/8/2019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345A76-950C-48F5-B06A-B5CFAD723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C7AAD4-CE33-4B64-9DA9-2839CD775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85BDB-4042-4A37-BAA5-3943AE748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538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D214D-F837-4478-9222-A15028707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FED3A1-C4B5-4D46-8D68-B60373FEFD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A30B92-2987-4D66-BB34-80DE8476B0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20F0F0-908D-4FF4-9018-C9A22127F7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2E3CF49-42C1-430F-83EA-F4A7EAF12D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1BAB89E-70A0-4922-A903-90F3A55DE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9BE6B-3492-4D19-B7EF-8B98F552074B}" type="datetimeFigureOut">
              <a:rPr lang="en-US" smtClean="0"/>
              <a:t>8/8/2019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B332C48-9102-4A1B-BEB4-B14E27AAE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B0A999E-96E6-4B54-BC87-597847D14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85BDB-4042-4A37-BAA5-3943AE748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653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81CE16-0EB5-4F74-A83F-3E12CB6BCB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21C30F-FA52-488E-9D08-D4FC94CDE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9BE6B-3492-4D19-B7EF-8B98F552074B}" type="datetimeFigureOut">
              <a:rPr lang="en-US" smtClean="0"/>
              <a:t>8/8/2019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662552-FD7A-4333-8D51-48D17F6CB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891465-D813-448C-8F85-E750BCE66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85BDB-4042-4A37-BAA5-3943AE748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520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318ECC-8B7A-47AF-8E91-90965031F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9BE6B-3492-4D19-B7EF-8B98F552074B}" type="datetimeFigureOut">
              <a:rPr lang="en-US" smtClean="0"/>
              <a:t>8/8/2019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8E3557-FFC9-45A3-A1A2-1D12EB8CE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8D6417-61A3-4DDD-8FC2-EE3F97462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85BDB-4042-4A37-BAA5-3943AE748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639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47E16-2E91-4A98-85AD-21EABA20C1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72E488-28D5-447C-867F-884FFCE2D4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B71A57-F616-48E0-BFCB-D0FBC8FAA1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65E963-43F0-4164-B05F-53B3C3041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9BE6B-3492-4D19-B7EF-8B98F552074B}" type="datetimeFigureOut">
              <a:rPr lang="en-US" smtClean="0"/>
              <a:t>8/8/2019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A552C8-4CE3-4262-95ED-68888C590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35A92F-28B4-4A07-A10D-C0A5968B3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85BDB-4042-4A37-BAA5-3943AE748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29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C7EE5-40FC-4B78-BD70-79FF743D8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135B83-54B3-4E6D-9241-9D9F004947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9F303E-A19E-44F2-80F4-6A1C264BD7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2A91F4-55A6-4724-860C-7B94FBA30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9BE6B-3492-4D19-B7EF-8B98F552074B}" type="datetimeFigureOut">
              <a:rPr lang="en-US" smtClean="0"/>
              <a:t>8/8/2019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17D20E-0737-4C2E-BCAB-2362EF281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1270E8-4386-4BCC-BFB4-2CF3BE099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85BDB-4042-4A37-BAA5-3943AE748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088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25A5E15-C836-4FF9-867A-B9044149B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2EC82E-0A50-4067-9DF8-099C1CCB54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D66C8B-CEB7-4C1E-936B-7CA82EE34D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D9BE6B-3492-4D19-B7EF-8B98F552074B}" type="datetimeFigureOut">
              <a:rPr lang="en-US" smtClean="0"/>
              <a:t>8/8/2019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E34D0F-1130-46D6-AE28-CB4A799754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B0D7E7-4766-402A-B4DD-22A88B1257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85BDB-4042-4A37-BAA5-3943AE748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367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6E7D2F2-7320-4D44-987F-EAE4301F399F}"/>
              </a:ext>
            </a:extLst>
          </p:cNvPr>
          <p:cNvSpPr/>
          <p:nvPr/>
        </p:nvSpPr>
        <p:spPr>
          <a:xfrm>
            <a:off x="1028700" y="209550"/>
            <a:ext cx="1981200" cy="8953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Server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A390D6-254B-4BBF-80D6-388E610F7EB6}"/>
              </a:ext>
            </a:extLst>
          </p:cNvPr>
          <p:cNvSpPr/>
          <p:nvPr/>
        </p:nvSpPr>
        <p:spPr>
          <a:xfrm>
            <a:off x="8505825" y="209550"/>
            <a:ext cx="1981200" cy="8953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Client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A93D75E-C35A-4FA0-8D43-3E18EE295CA9}"/>
              </a:ext>
            </a:extLst>
          </p:cNvPr>
          <p:cNvSpPr/>
          <p:nvPr/>
        </p:nvSpPr>
        <p:spPr>
          <a:xfrm>
            <a:off x="1028700" y="1276350"/>
            <a:ext cx="1981200" cy="2476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Start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72C7789-5461-460A-91FB-44F5F17F446D}"/>
              </a:ext>
            </a:extLst>
          </p:cNvPr>
          <p:cNvSpPr/>
          <p:nvPr/>
        </p:nvSpPr>
        <p:spPr>
          <a:xfrm>
            <a:off x="8505825" y="1285875"/>
            <a:ext cx="1981200" cy="2476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Start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932448D-4C0D-42C6-823E-B7D9A6EF86DF}"/>
              </a:ext>
            </a:extLst>
          </p:cNvPr>
          <p:cNvSpPr/>
          <p:nvPr/>
        </p:nvSpPr>
        <p:spPr>
          <a:xfrm>
            <a:off x="1041399" y="1541859"/>
            <a:ext cx="1981200" cy="447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Wait for Connection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75E50ED-C3C1-4656-9214-011D67A725B1}"/>
              </a:ext>
            </a:extLst>
          </p:cNvPr>
          <p:cNvSpPr/>
          <p:nvPr/>
        </p:nvSpPr>
        <p:spPr>
          <a:xfrm>
            <a:off x="8505825" y="1914525"/>
            <a:ext cx="1981200" cy="5429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Open socket to server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78363AA3-3536-4019-8511-F224ACADF3CE}"/>
              </a:ext>
            </a:extLst>
          </p:cNvPr>
          <p:cNvSpPr/>
          <p:nvPr/>
        </p:nvSpPr>
        <p:spPr>
          <a:xfrm flipH="1">
            <a:off x="3009898" y="1962150"/>
            <a:ext cx="5495925" cy="4429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New Socket </a:t>
            </a:r>
            <a:r>
              <a:rPr lang="en-US" dirty="0" err="1"/>
              <a:t>LocalHost</a:t>
            </a:r>
            <a:r>
              <a:rPr lang="en-US" dirty="0"/>
              <a:t> 2317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017C91F-1D4A-4C8F-8913-23857DD2FB6F}"/>
              </a:ext>
            </a:extLst>
          </p:cNvPr>
          <p:cNvSpPr/>
          <p:nvPr/>
        </p:nvSpPr>
        <p:spPr>
          <a:xfrm>
            <a:off x="1028698" y="2543174"/>
            <a:ext cx="1981200" cy="447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printStream</a:t>
            </a:r>
            <a:endParaRPr lang="en-US" dirty="0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A6E3A965-C4F5-4678-9ECA-0384B8A8BB20}"/>
              </a:ext>
            </a:extLst>
          </p:cNvPr>
          <p:cNvSpPr/>
          <p:nvPr/>
        </p:nvSpPr>
        <p:spPr>
          <a:xfrm>
            <a:off x="3009898" y="2531267"/>
            <a:ext cx="5495925" cy="4714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“this msg was sent by </a:t>
            </a:r>
            <a:r>
              <a:rPr lang="en-US" dirty="0" err="1"/>
              <a:t>Yurkserver</a:t>
            </a:r>
            <a:r>
              <a:rPr lang="en-US" dirty="0"/>
              <a:t>”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4B0BBE1-B81D-4C5F-9B69-03A72ADDBE3D}"/>
              </a:ext>
            </a:extLst>
          </p:cNvPr>
          <p:cNvSpPr/>
          <p:nvPr/>
        </p:nvSpPr>
        <p:spPr>
          <a:xfrm>
            <a:off x="8505823" y="2531267"/>
            <a:ext cx="1981200" cy="447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serverMessage</a:t>
            </a: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93ED1AC-175E-4690-BEE3-EF449EA39B0E}"/>
              </a:ext>
            </a:extLst>
          </p:cNvPr>
          <p:cNvSpPr/>
          <p:nvPr/>
        </p:nvSpPr>
        <p:spPr>
          <a:xfrm>
            <a:off x="1028698" y="3486149"/>
            <a:ext cx="1981200" cy="447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clientMessage</a:t>
            </a:r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7425D57-635F-4472-A0D3-1074FCABB17F}"/>
              </a:ext>
            </a:extLst>
          </p:cNvPr>
          <p:cNvSpPr/>
          <p:nvPr/>
        </p:nvSpPr>
        <p:spPr>
          <a:xfrm>
            <a:off x="8505823" y="3488529"/>
            <a:ext cx="1981200" cy="447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prinstream</a:t>
            </a:r>
            <a:endParaRPr lang="en-US" dirty="0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84276F12-7579-486C-AF71-8673325BA536}"/>
              </a:ext>
            </a:extLst>
          </p:cNvPr>
          <p:cNvSpPr/>
          <p:nvPr/>
        </p:nvSpPr>
        <p:spPr>
          <a:xfrm flipH="1">
            <a:off x="3009898" y="3498055"/>
            <a:ext cx="5495925" cy="4429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“this msg was sent by </a:t>
            </a:r>
            <a:r>
              <a:rPr lang="en-US" dirty="0" err="1"/>
              <a:t>YurkClient</a:t>
            </a:r>
            <a:r>
              <a:rPr lang="en-US" dirty="0"/>
              <a:t>”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4BBA4F0-14F3-46A4-B30F-CA7C689E2467}"/>
              </a:ext>
            </a:extLst>
          </p:cNvPr>
          <p:cNvSpPr/>
          <p:nvPr/>
        </p:nvSpPr>
        <p:spPr>
          <a:xfrm>
            <a:off x="1028698" y="4436267"/>
            <a:ext cx="1981200" cy="447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flush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9D239E2-29D5-401E-B69E-E6A37346C2B8}"/>
              </a:ext>
            </a:extLst>
          </p:cNvPr>
          <p:cNvSpPr/>
          <p:nvPr/>
        </p:nvSpPr>
        <p:spPr>
          <a:xfrm>
            <a:off x="8515350" y="4445791"/>
            <a:ext cx="1981200" cy="447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flush</a:t>
            </a:r>
          </a:p>
        </p:txBody>
      </p:sp>
      <p:cxnSp>
        <p:nvCxnSpPr>
          <p:cNvPr id="21" name="Connector: Elbow 20">
            <a:extLst>
              <a:ext uri="{FF2B5EF4-FFF2-40B4-BE49-F238E27FC236}">
                <a16:creationId xmlns:a16="http://schemas.microsoft.com/office/drawing/2014/main" id="{BA8DAD65-FFFE-4CD8-B24D-D775C97411D9}"/>
              </a:ext>
            </a:extLst>
          </p:cNvPr>
          <p:cNvCxnSpPr>
            <a:cxnSpLocks/>
            <a:stCxn id="18" idx="1"/>
            <a:endCxn id="8" idx="1"/>
          </p:cNvCxnSpPr>
          <p:nvPr/>
        </p:nvCxnSpPr>
        <p:spPr>
          <a:xfrm rot="10800000" flipH="1">
            <a:off x="1028697" y="1765697"/>
            <a:ext cx="12701" cy="2894408"/>
          </a:xfrm>
          <a:prstGeom prst="bentConnector3">
            <a:avLst>
              <a:gd name="adj1" fmla="val -179985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2CCBC04C-ED3C-43B6-BA86-1A8A91768CA0}"/>
              </a:ext>
            </a:extLst>
          </p:cNvPr>
          <p:cNvSpPr/>
          <p:nvPr/>
        </p:nvSpPr>
        <p:spPr>
          <a:xfrm>
            <a:off x="1041399" y="1999060"/>
            <a:ext cx="1981200" cy="447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clientConnection</a:t>
            </a:r>
            <a:endParaRPr lang="en-US" dirty="0"/>
          </a:p>
        </p:txBody>
      </p: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08073F2A-093D-4F39-8069-9D0D7A427BDF}"/>
              </a:ext>
            </a:extLst>
          </p:cNvPr>
          <p:cNvCxnSpPr>
            <a:cxnSpLocks/>
            <a:stCxn id="19" idx="3"/>
            <a:endCxn id="9" idx="3"/>
          </p:cNvCxnSpPr>
          <p:nvPr/>
        </p:nvCxnSpPr>
        <p:spPr>
          <a:xfrm flipH="1" flipV="1">
            <a:off x="10487025" y="2185988"/>
            <a:ext cx="9525" cy="2483641"/>
          </a:xfrm>
          <a:prstGeom prst="bentConnector3">
            <a:avLst>
              <a:gd name="adj1" fmla="val -240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0">
            <a:extLst>
              <a:ext uri="{FF2B5EF4-FFF2-40B4-BE49-F238E27FC236}">
                <a16:creationId xmlns:a16="http://schemas.microsoft.com/office/drawing/2014/main" id="{2C9CB5A2-A5CA-4C09-80A1-F7D9CE160C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5862" y="1810939"/>
            <a:ext cx="3112925" cy="197646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50B89991-DC02-4756-BCB0-26B372E4C7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91555" y="2699146"/>
            <a:ext cx="4191219" cy="728662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C67A0078-47B3-4139-AA7E-2A022814FA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82225" y="3804102"/>
            <a:ext cx="3729037" cy="309505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2FE76F6D-B177-4527-B011-9BB94E01DF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452337" y="1524534"/>
            <a:ext cx="3157312" cy="231637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383910E6-76F6-4986-86F1-59EA2A6FE7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2431834" y="1726407"/>
            <a:ext cx="3545531" cy="695325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DB5BF8AF-23A4-43E7-B47E-BA2111CDD74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640019" y="2782432"/>
            <a:ext cx="2009706" cy="185851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EB49A023-033F-46BB-87EE-6CAA3E1B220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1798167" y="3464774"/>
            <a:ext cx="3260254" cy="520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5995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38</Words>
  <Application>Microsoft Office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Yurkovich, Daniel (Maj)</dc:creator>
  <cp:lastModifiedBy>Yurkovich, Daniel (Maj)</cp:lastModifiedBy>
  <cp:revision>1</cp:revision>
  <dcterms:created xsi:type="dcterms:W3CDTF">2019-08-09T00:01:55Z</dcterms:created>
  <dcterms:modified xsi:type="dcterms:W3CDTF">2019-08-09T00:15:14Z</dcterms:modified>
</cp:coreProperties>
</file>