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8" r:id="rId6"/>
    <p:sldId id="265" r:id="rId7"/>
    <p:sldId id="259" r:id="rId8"/>
    <p:sldId id="260" r:id="rId9"/>
    <p:sldId id="264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06D4F-51B7-498B-9471-50B7D7B9E213}" v="7" dt="2019-09-10T19:21:25.1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976" autoAdjust="0"/>
  </p:normalViewPr>
  <p:slideViewPr>
    <p:cSldViewPr snapToGrid="0" snapToObjects="1">
      <p:cViewPr varScale="1">
        <p:scale>
          <a:sx n="39" d="100"/>
          <a:sy n="39" d="100"/>
        </p:scale>
        <p:origin x="198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rkovich, Daniel (Maj)" userId="c8a26274-9254-4f95-9cfb-280ab63fb5b3" providerId="ADAL" clId="{4F506D4F-51B7-498B-9471-50B7D7B9E213}"/>
    <pc:docChg chg="custSel modSld sldOrd">
      <pc:chgData name="Yurkovich, Daniel (Maj)" userId="c8a26274-9254-4f95-9cfb-280ab63fb5b3" providerId="ADAL" clId="{4F506D4F-51B7-498B-9471-50B7D7B9E213}" dt="2019-09-10T20:14:03.514" v="2464" actId="20577"/>
      <pc:docMkLst>
        <pc:docMk/>
      </pc:docMkLst>
      <pc:sldChg chg="modNotesTx">
        <pc:chgData name="Yurkovich, Daniel (Maj)" userId="c8a26274-9254-4f95-9cfb-280ab63fb5b3" providerId="ADAL" clId="{4F506D4F-51B7-498B-9471-50B7D7B9E213}" dt="2019-09-10T19:10:47.780" v="193" actId="20577"/>
        <pc:sldMkLst>
          <pc:docMk/>
          <pc:sldMk cId="2581557429" sldId="258"/>
        </pc:sldMkLst>
      </pc:sldChg>
      <pc:sldChg chg="ord modNotesTx">
        <pc:chgData name="Yurkovich, Daniel (Maj)" userId="c8a26274-9254-4f95-9cfb-280ab63fb5b3" providerId="ADAL" clId="{4F506D4F-51B7-498B-9471-50B7D7B9E213}" dt="2019-09-10T19:23:41.939" v="1236" actId="20577"/>
        <pc:sldMkLst>
          <pc:docMk/>
          <pc:sldMk cId="2959740716" sldId="259"/>
        </pc:sldMkLst>
      </pc:sldChg>
      <pc:sldChg chg="ord modNotesTx">
        <pc:chgData name="Yurkovich, Daniel (Maj)" userId="c8a26274-9254-4f95-9cfb-280ab63fb5b3" providerId="ADAL" clId="{4F506D4F-51B7-498B-9471-50B7D7B9E213}" dt="2019-09-10T19:25:26.554" v="1455" actId="20577"/>
        <pc:sldMkLst>
          <pc:docMk/>
          <pc:sldMk cId="3627033624" sldId="260"/>
        </pc:sldMkLst>
      </pc:sldChg>
      <pc:sldChg chg="modSp modNotesTx">
        <pc:chgData name="Yurkovich, Daniel (Maj)" userId="c8a26274-9254-4f95-9cfb-280ab63fb5b3" providerId="ADAL" clId="{4F506D4F-51B7-498B-9471-50B7D7B9E213}" dt="2019-09-10T20:14:03.514" v="2464" actId="20577"/>
        <pc:sldMkLst>
          <pc:docMk/>
          <pc:sldMk cId="732793284" sldId="261"/>
        </pc:sldMkLst>
        <pc:spChg chg="mod">
          <ac:chgData name="Yurkovich, Daniel (Maj)" userId="c8a26274-9254-4f95-9cfb-280ab63fb5b3" providerId="ADAL" clId="{4F506D4F-51B7-498B-9471-50B7D7B9E213}" dt="2019-09-10T20:14:03.514" v="2464" actId="20577"/>
          <ac:spMkLst>
            <pc:docMk/>
            <pc:sldMk cId="732793284" sldId="261"/>
            <ac:spMk id="7169" creationId="{00000000-0000-0000-0000-000000000000}"/>
          </ac:spMkLst>
        </pc:spChg>
      </pc:sldChg>
      <pc:sldChg chg="modSp modNotesTx">
        <pc:chgData name="Yurkovich, Daniel (Maj)" userId="c8a26274-9254-4f95-9cfb-280ab63fb5b3" providerId="ADAL" clId="{4F506D4F-51B7-498B-9471-50B7D7B9E213}" dt="2019-09-10T20:13:59.172" v="2463" actId="20577"/>
        <pc:sldMkLst>
          <pc:docMk/>
          <pc:sldMk cId="1591806645" sldId="262"/>
        </pc:sldMkLst>
        <pc:spChg chg="mod">
          <ac:chgData name="Yurkovich, Daniel (Maj)" userId="c8a26274-9254-4f95-9cfb-280ab63fb5b3" providerId="ADAL" clId="{4F506D4F-51B7-498B-9471-50B7D7B9E213}" dt="2019-09-10T20:13:59.172" v="2463" actId="20577"/>
          <ac:spMkLst>
            <pc:docMk/>
            <pc:sldMk cId="1591806645" sldId="262"/>
            <ac:spMk id="7170" creationId="{00000000-0000-0000-0000-000000000000}"/>
          </ac:spMkLst>
        </pc:spChg>
      </pc:sldChg>
      <pc:sldChg chg="modNotesTx">
        <pc:chgData name="Yurkovich, Daniel (Maj)" userId="c8a26274-9254-4f95-9cfb-280ab63fb5b3" providerId="ADAL" clId="{4F506D4F-51B7-498B-9471-50B7D7B9E213}" dt="2019-09-10T19:26:16.346" v="1638" actId="20577"/>
        <pc:sldMkLst>
          <pc:docMk/>
          <pc:sldMk cId="2112778082" sldId="264"/>
        </pc:sldMkLst>
      </pc:sldChg>
      <pc:sldChg chg="addSp delSp modSp modNotesTx">
        <pc:chgData name="Yurkovich, Daniel (Maj)" userId="c8a26274-9254-4f95-9cfb-280ab63fb5b3" providerId="ADAL" clId="{4F506D4F-51B7-498B-9471-50B7D7B9E213}" dt="2019-09-10T19:21:15.012" v="823" actId="20577"/>
        <pc:sldMkLst>
          <pc:docMk/>
          <pc:sldMk cId="113278569" sldId="265"/>
        </pc:sldMkLst>
        <pc:spChg chg="mod">
          <ac:chgData name="Yurkovich, Daniel (Maj)" userId="c8a26274-9254-4f95-9cfb-280ab63fb5b3" providerId="ADAL" clId="{4F506D4F-51B7-498B-9471-50B7D7B9E213}" dt="2019-09-10T19:12:14.715" v="315" actId="20578"/>
          <ac:spMkLst>
            <pc:docMk/>
            <pc:sldMk cId="113278569" sldId="265"/>
            <ac:spMk id="4098" creationId="{00000000-0000-0000-0000-000000000000}"/>
          </ac:spMkLst>
        </pc:spChg>
        <pc:picChg chg="add del">
          <ac:chgData name="Yurkovich, Daniel (Maj)" userId="c8a26274-9254-4f95-9cfb-280ab63fb5b3" providerId="ADAL" clId="{4F506D4F-51B7-498B-9471-50B7D7B9E213}" dt="2019-09-10T19:15:56.124" v="421"/>
          <ac:picMkLst>
            <pc:docMk/>
            <pc:sldMk cId="113278569" sldId="265"/>
            <ac:picMk id="2" creationId="{9A4FD9C5-6256-4E99-B436-65378EF6657F}"/>
          </ac:picMkLst>
        </pc:picChg>
        <pc:picChg chg="add mod">
          <ac:chgData name="Yurkovich, Daniel (Maj)" userId="c8a26274-9254-4f95-9cfb-280ab63fb5b3" providerId="ADAL" clId="{4F506D4F-51B7-498B-9471-50B7D7B9E213}" dt="2019-09-10T19:17:30.665" v="425" actId="14100"/>
          <ac:picMkLst>
            <pc:docMk/>
            <pc:sldMk cId="113278569" sldId="265"/>
            <ac:picMk id="3" creationId="{C0627A26-18B2-427E-8678-C38C8FE108B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89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Observed MAJ </a:t>
            </a:r>
            <a:r>
              <a:rPr lang="en-US" dirty="0" err="1"/>
              <a:t>Furrs</a:t>
            </a:r>
            <a:r>
              <a:rPr lang="en-US" dirty="0"/>
              <a:t> work in one of the brown bags</a:t>
            </a:r>
          </a:p>
          <a:p>
            <a:r>
              <a:rPr lang="en-US" dirty="0"/>
              <a:t>Great utility in his project</a:t>
            </a:r>
          </a:p>
          <a:p>
            <a:r>
              <a:rPr lang="en-US" dirty="0"/>
              <a:t>He utilized JAVA &amp; SIMKIT</a:t>
            </a:r>
          </a:p>
          <a:p>
            <a:endParaRPr lang="en-US" dirty="0"/>
          </a:p>
          <a:p>
            <a:r>
              <a:rPr lang="en-US" dirty="0"/>
              <a:t>DIS PDUs to make it more accessible &amp; impactful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09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NETWORK 3500 – constructor / sender / receiver</a:t>
            </a:r>
          </a:p>
          <a:p>
            <a:endParaRPr lang="en-US" dirty="0"/>
          </a:p>
          <a:p>
            <a:r>
              <a:rPr lang="en-US" dirty="0"/>
              <a:t>Sender – literally no change.</a:t>
            </a:r>
          </a:p>
          <a:p>
            <a:r>
              <a:rPr lang="en-US" dirty="0"/>
              <a:t>Receiver – updated to display the things we wanted.  Wire shark reveals a lot more data than our receiver</a:t>
            </a:r>
          </a:p>
          <a:p>
            <a:r>
              <a:rPr lang="en-US" dirty="0"/>
              <a:t>Constructor – Major work placed in this class – identified that if we pass the SimpleMover3D as parameter able to access a lot of required information</a:t>
            </a:r>
          </a:p>
          <a:p>
            <a:r>
              <a:rPr lang="en-US" dirty="0"/>
              <a:t>	-  This is where the hard work of initializing pays off with each entity </a:t>
            </a:r>
          </a:p>
          <a:p>
            <a:r>
              <a:rPr lang="en-US" dirty="0"/>
              <a:t>	-  </a:t>
            </a:r>
            <a:r>
              <a:rPr lang="en-US" dirty="0" err="1"/>
              <a:t>Enumaration</a:t>
            </a:r>
            <a:r>
              <a:rPr lang="en-US" dirty="0"/>
              <a:t> process of unit, unit type, radio , radio type radio </a:t>
            </a:r>
            <a:r>
              <a:rPr lang="en-US" dirty="0" err="1"/>
              <a:t>wavefore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82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 change from the MV3500 provided code – Just prepared it to receive the PDUs we were sending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Specify multicast address &amp; port</a:t>
            </a:r>
          </a:p>
          <a:p>
            <a:pPr marL="171450" indent="-171450">
              <a:buFontTx/>
              <a:buChar char="-"/>
            </a:pPr>
            <a:r>
              <a:rPr lang="en-US" dirty="0"/>
              <a:t>Created an instance of this in the simpleMover3D class – meaning each unit has its own sender for ease of access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execution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Create </a:t>
            </a:r>
            <a:r>
              <a:rPr lang="en-US" dirty="0" err="1"/>
              <a:t>pdu</a:t>
            </a:r>
            <a:endParaRPr lang="en-US" dirty="0"/>
          </a:p>
          <a:p>
            <a:pPr marL="628650" lvl="1" indent="-171450">
              <a:buFontTx/>
              <a:buChar char="-"/>
            </a:pPr>
            <a:r>
              <a:rPr lang="en-US" dirty="0"/>
              <a:t>Then send </a:t>
            </a:r>
            <a:r>
              <a:rPr lang="en-US" dirty="0" err="1"/>
              <a:t>pdu</a:t>
            </a:r>
            <a:r>
              <a:rPr lang="en-US" dirty="0"/>
              <a:t> </a:t>
            </a:r>
            <a:r>
              <a:rPr lang="en-US" dirty="0" err="1"/>
              <a:t>this.sendPDU</a:t>
            </a:r>
            <a:r>
              <a:rPr lang="en-US" dirty="0"/>
              <a:t>(PDU)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4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implemation</a:t>
            </a:r>
            <a:endParaRPr lang="en-US" dirty="0"/>
          </a:p>
          <a:p>
            <a:r>
              <a:rPr lang="en-US" dirty="0"/>
              <a:t>Identify type of PDU</a:t>
            </a:r>
          </a:p>
          <a:p>
            <a:r>
              <a:rPr lang="en-US" dirty="0"/>
              <a:t>Then present the required information depending on that type of PDU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31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Hard work of digging into the DIS IEEE &amp; SISO standards.</a:t>
            </a:r>
          </a:p>
          <a:p>
            <a:r>
              <a:rPr lang="en-US" dirty="0"/>
              <a:t>Difficulties with the sub-class &amp; enumerations to achieve accurate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81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 &amp; </a:t>
            </a:r>
            <a:r>
              <a:rPr lang="en-US" dirty="0" err="1"/>
              <a:t>SimKit</a:t>
            </a:r>
            <a:r>
              <a:rPr lang="en-US" dirty="0"/>
              <a:t> – enables easy implementation – not extremely difficult in our eyes.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20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-Improved Java Docs</a:t>
            </a:r>
          </a:p>
          <a:p>
            <a:r>
              <a:rPr lang="en-US" dirty="0"/>
              <a:t>-Actual execution of a radio broadcast in MAJ Furr’s work</a:t>
            </a:r>
          </a:p>
          <a:p>
            <a:r>
              <a:rPr lang="en-US" dirty="0"/>
              <a:t>	- Drones</a:t>
            </a:r>
          </a:p>
          <a:p>
            <a:r>
              <a:rPr lang="en-US" dirty="0"/>
              <a:t>	- Data Packets</a:t>
            </a:r>
          </a:p>
          <a:p>
            <a:r>
              <a:rPr lang="en-US" dirty="0"/>
              <a:t>	- HF</a:t>
            </a:r>
            <a:br>
              <a:rPr lang="en-US" dirty="0"/>
            </a:br>
            <a:r>
              <a:rPr lang="en-US" dirty="0"/>
              <a:t>	- VHF</a:t>
            </a:r>
          </a:p>
          <a:p>
            <a:r>
              <a:rPr lang="en-US" dirty="0"/>
              <a:t>	- </a:t>
            </a:r>
            <a:r>
              <a:rPr lang="en-US" dirty="0" err="1"/>
              <a:t>etc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More specificity on the aforementioned radios &amp; waveforms</a:t>
            </a:r>
          </a:p>
          <a:p>
            <a:pPr marL="171450" indent="-171450">
              <a:buFontTx/>
              <a:buChar char="-"/>
            </a:pPr>
            <a:r>
              <a:rPr lang="en-US" dirty="0"/>
              <a:t>Implement all 72 DIS PDUs into constructor</a:t>
            </a:r>
          </a:p>
          <a:p>
            <a:pPr marL="171450" indent="-171450">
              <a:buFontTx/>
              <a:buChar char="-"/>
            </a:pPr>
            <a:r>
              <a:rPr lang="en-US" dirty="0"/>
              <a:t>DIS implementation into </a:t>
            </a:r>
            <a:r>
              <a:rPr lang="en-US" dirty="0" err="1"/>
              <a:t>SimKit</a:t>
            </a:r>
            <a:r>
              <a:rPr lang="en-US" dirty="0"/>
              <a:t>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– overloaded constructor – maybe added a Boolean at the end of a </a:t>
            </a:r>
            <a:r>
              <a:rPr lang="en-US" dirty="0" err="1"/>
              <a:t>doSomething</a:t>
            </a:r>
            <a:r>
              <a:rPr lang="en-US" dirty="0"/>
              <a:t> call?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Verbose mode can automatically send a comment PDU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Comment PDUs are still not functioning – we don’t want to crash our code based off of the new DIS-7 library, but is currently in the code commented 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82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34938" y="2344738"/>
            <a:ext cx="8878887" cy="1502867"/>
          </a:xfrm>
        </p:spPr>
        <p:txBody>
          <a:bodyPr anchor="t"/>
          <a:lstStyle/>
          <a:p>
            <a:r>
              <a:rPr lang="en-US" b="1" dirty="0">
                <a:latin typeface="Calibri" charset="0"/>
              </a:rPr>
              <a:t>DIS Implementation of </a:t>
            </a:r>
            <a:br>
              <a:rPr lang="en-US" b="1" dirty="0">
                <a:latin typeface="Calibri" charset="0"/>
              </a:rPr>
            </a:br>
            <a:r>
              <a:rPr lang="en-US" b="1" dirty="0">
                <a:latin typeface="Calibri" charset="0"/>
              </a:rPr>
              <a:t>MAJ John </a:t>
            </a:r>
            <a:r>
              <a:rPr lang="en-US" b="1" dirty="0" err="1">
                <a:latin typeface="Calibri" charset="0"/>
              </a:rPr>
              <a:t>Furr’s</a:t>
            </a:r>
            <a:r>
              <a:rPr lang="en-US" b="1" dirty="0">
                <a:latin typeface="Calibri" charset="0"/>
              </a:rPr>
              <a:t> Thesis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981" y="4207061"/>
            <a:ext cx="6400800" cy="110013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Major Daniel </a:t>
            </a:r>
            <a:r>
              <a:rPr lang="en-US" dirty="0" err="1">
                <a:ea typeface="+mn-ea"/>
                <a:cs typeface="+mn-cs"/>
              </a:rPr>
              <a:t>Yurkovich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Captain Jonathan Boron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MOVES Institute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Introduction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Background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MAJ Furr programmed a discrete event simulation (DES) to model: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Call-for-fire process from the forward observers through battalion fires cell to the firing battery.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Programmed in Java and uses </a:t>
            </a: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SimKit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Task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Implement DIS PDUs into MAJ John Furr’s thesis work to allow for interoperability with other combat simulations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Support the warfighter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Method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Programmed three additional classes in java:</a:t>
            </a: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PDUSender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Creates a connection to and broadcasts a PDU over a multicast address.</a:t>
            </a: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PDUReceiver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Connects to a multicast address and listens for PDU packets.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When a PDU is received, prints key information associated with the PDU.</a:t>
            </a: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PDUConstructor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ahoma" charset="0"/>
                <a:ea typeface="ＭＳ Ｐゴシック" charset="0"/>
                <a:cs typeface="ＭＳ Ｐゴシック" charset="0"/>
              </a:rPr>
              <a:t>Provides blueprint that turns inputted state data into a PDU.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627A26-18B2-427E-8678-C38C8FE10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5125575"/>
            <a:ext cx="3150973" cy="16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7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>
                <a:latin typeface="Tahoma" charset="0"/>
                <a:ea typeface="ＭＳ Ｐゴシック" charset="0"/>
                <a:cs typeface="ＭＳ Ｐゴシック" charset="0"/>
              </a:rPr>
              <a:t>PDUSender</a:t>
            </a:r>
            <a:endParaRPr lang="en-US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When run method is called, creates a connection to a multicast address and port (specified by user) and broadcasts a PDU. </a:t>
            </a:r>
          </a:p>
          <a:p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Run method requires a PDU as an argument.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405" y="3362875"/>
            <a:ext cx="4519104" cy="329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740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>
                <a:latin typeface="Tahoma" charset="0"/>
                <a:ea typeface="ＭＳ Ｐゴシック" charset="0"/>
                <a:cs typeface="ＭＳ Ｐゴシック" charset="0"/>
              </a:rPr>
              <a:t>PDUReceiver</a:t>
            </a:r>
            <a:endParaRPr lang="en-US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675" y="1600200"/>
            <a:ext cx="8537575" cy="4924168"/>
          </a:xfrm>
        </p:spPr>
        <p:txBody>
          <a:bodyPr/>
          <a:lstStyle/>
          <a:p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A java main class that connects to a particular multicast address and port (default is NPS) and listens for incoming PDUs. </a:t>
            </a:r>
          </a:p>
          <a:p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Prints information of interest to identify PDU type/origin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916621"/>
            <a:ext cx="8045183" cy="110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109546"/>
            <a:ext cx="7516248" cy="101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5263604"/>
            <a:ext cx="6006814" cy="126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03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>
                <a:latin typeface="Tahoma" charset="0"/>
                <a:ea typeface="ＭＳ Ｐゴシック" charset="0"/>
                <a:cs typeface="ＭＳ Ｐゴシック" charset="0"/>
              </a:rPr>
              <a:t>PDUConstructor</a:t>
            </a:r>
            <a:endParaRPr lang="en-US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Contains methods that construct various PDUs.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Each entity has its own </a:t>
            </a: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PDUConstructor</a:t>
            </a: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 object, which holds a unique entity ID used in the construction of PDUs.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Currently supports </a:t>
            </a: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CreateEntity</a:t>
            </a: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400" dirty="0" err="1">
                <a:latin typeface="Tahoma" charset="0"/>
                <a:ea typeface="ＭＳ Ｐゴシック" charset="0"/>
                <a:cs typeface="ＭＳ Ｐゴシック" charset="0"/>
              </a:rPr>
              <a:t>EntityState</a:t>
            </a: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, Fire, Detonation, Transmit, Signal, and Receiver PDUs.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42" y="3750777"/>
            <a:ext cx="3678208" cy="228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83" y="3869196"/>
            <a:ext cx="4457649" cy="20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77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>
                <a:latin typeface="Tahoma" charset="0"/>
                <a:ea typeface="ＭＳ Ｐゴシック" charset="0"/>
                <a:cs typeface="ＭＳ Ｐゴシック" charset="0"/>
              </a:rPr>
              <a:t>Conclusions</a:t>
            </a:r>
            <a:endParaRPr lang="en-US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Modular structure of DES and </a:t>
            </a:r>
            <a:r>
              <a:rPr lang="en-US" sz="2200" dirty="0" err="1">
                <a:latin typeface="Arial" charset="0"/>
                <a:ea typeface="ＭＳ Ｐゴシック" charset="0"/>
                <a:cs typeface="ＭＳ Ｐゴシック" charset="0"/>
              </a:rPr>
              <a:t>SimKit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lends itself to seamless implementation of DIS.</a:t>
            </a:r>
          </a:p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Implementation of PDU construction/broadcast in “higher” java classes simplifies DIS integration.</a:t>
            </a:r>
          </a:p>
          <a:p>
            <a:pPr eaLnBrk="1" hangingPunct="1">
              <a:buFontTx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00" y="3604700"/>
            <a:ext cx="3920417" cy="243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999" y="3334537"/>
            <a:ext cx="3714356" cy="27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2793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Future Work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461" y="1600200"/>
            <a:ext cx="4961684" cy="5034868"/>
          </a:xfrm>
        </p:spPr>
        <p:txBody>
          <a:bodyPr/>
          <a:lstStyle/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Better java docs to support description of PDU properties in MOVES Institute's open-dis7-source.jar.</a:t>
            </a:r>
          </a:p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Increase fidelity of information in MAJ </a:t>
            </a:r>
            <a:r>
              <a:rPr lang="en-US" sz="2200" dirty="0" err="1">
                <a:latin typeface="Arial" charset="0"/>
                <a:ea typeface="ＭＳ Ｐゴシック" charset="0"/>
                <a:cs typeface="ＭＳ Ｐゴシック" charset="0"/>
              </a:rPr>
              <a:t>Furr’s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simulation (add radio frequency, antenna type, etc.).</a:t>
            </a:r>
          </a:p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Expand on </a:t>
            </a:r>
            <a:r>
              <a:rPr lang="en-US" sz="2200" dirty="0" err="1">
                <a:latin typeface="Arial" charset="0"/>
                <a:ea typeface="ＭＳ Ｐゴシック" charset="0"/>
                <a:cs typeface="ＭＳ Ｐゴシック" charset="0"/>
              </a:rPr>
              <a:t>PDUConstructor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class to include all 72 PDU Types.</a:t>
            </a:r>
          </a:p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Implement DIS into </a:t>
            </a:r>
            <a:r>
              <a:rPr lang="en-US" sz="2200" dirty="0" err="1">
                <a:latin typeface="Arial" charset="0"/>
                <a:ea typeface="ＭＳ Ｐゴシック" charset="0"/>
                <a:cs typeface="ＭＳ Ｐゴシック" charset="0"/>
              </a:rPr>
              <a:t>SimKit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package.</a:t>
            </a:r>
          </a:p>
          <a:p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Implement Comment PDUs to document simulation progress.</a:t>
            </a:r>
          </a:p>
          <a:p>
            <a:pPr eaLnBrk="1" hangingPunct="1">
              <a:buFontTx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523" y="2191537"/>
            <a:ext cx="3880977" cy="329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80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9502" y="3250869"/>
            <a:ext cx="3004416" cy="84611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b="1" dirty="0">
                <a:latin typeface="Tahoma" charset="0"/>
                <a:ea typeface="ＭＳ Ｐゴシック" charset="0"/>
                <a:cs typeface="ＭＳ Ｐゴシック" charset="0"/>
              </a:rPr>
              <a:t>Questions</a:t>
            </a:r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?</a:t>
            </a:r>
            <a:endParaRPr lang="en-US" altLang="ja-JP" sz="24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Tx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Tx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275721"/>
      </p:ext>
    </p:extLst>
  </p:cSld>
  <p:clrMapOvr>
    <a:masterClrMapping/>
  </p:clrMapOvr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F097EF7C7E5B4A8DBF98133BDD7CD8" ma:contentTypeVersion="13" ma:contentTypeDescription="Create a new document." ma:contentTypeScope="" ma:versionID="4a796f091c123f7ee705cc65b810a35a">
  <xsd:schema xmlns:xsd="http://www.w3.org/2001/XMLSchema" xmlns:xs="http://www.w3.org/2001/XMLSchema" xmlns:p="http://schemas.microsoft.com/office/2006/metadata/properties" xmlns:ns3="68ab54bd-4700-4db2-9de3-6167ed63eee7" xmlns:ns4="82e09d99-91a7-4152-a8b2-ab3693051a99" targetNamespace="http://schemas.microsoft.com/office/2006/metadata/properties" ma:root="true" ma:fieldsID="45a58dac9c07bc3c906a3bf81eb65d4f" ns3:_="" ns4:_="">
    <xsd:import namespace="68ab54bd-4700-4db2-9de3-6167ed63eee7"/>
    <xsd:import namespace="82e09d99-91a7-4152-a8b2-ab3693051a9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ab54bd-4700-4db2-9de3-6167ed63ee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e09d99-91a7-4152-a8b2-ab3693051a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AC29A2-BC09-4E32-A421-236F5BEB1770}">
  <ds:schemaRefs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2e09d99-91a7-4152-a8b2-ab3693051a99"/>
    <ds:schemaRef ds:uri="68ab54bd-4700-4db2-9de3-6167ed63eee7"/>
  </ds:schemaRefs>
</ds:datastoreItem>
</file>

<file path=customXml/itemProps3.xml><?xml version="1.0" encoding="utf-8"?>
<ds:datastoreItem xmlns:ds="http://schemas.openxmlformats.org/officeDocument/2006/customXml" ds:itemID="{665230E8-A670-498F-B750-B4B8CC2733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ab54bd-4700-4db2-9de3-6167ed63eee7"/>
    <ds:schemaRef ds:uri="82e09d99-91a7-4152-a8b2-ab3693051a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MOVES_Template.potx</Template>
  <TotalTime>1181</TotalTime>
  <Words>563</Words>
  <Application>Microsoft Office PowerPoint</Application>
  <PresentationFormat>On-screen Show (4:3)</PresentationFormat>
  <Paragraphs>87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Tahoma</vt:lpstr>
      <vt:lpstr>MOVES_Template</vt:lpstr>
      <vt:lpstr>DIS Implementation of  MAJ John Furr’s Thesis</vt:lpstr>
      <vt:lpstr>Introduction</vt:lpstr>
      <vt:lpstr>Method</vt:lpstr>
      <vt:lpstr>PDUSender</vt:lpstr>
      <vt:lpstr>PDUReceiver</vt:lpstr>
      <vt:lpstr>PDUConstructor</vt:lpstr>
      <vt:lpstr>Conclusions</vt:lpstr>
      <vt:lpstr>Future Work</vt:lpstr>
      <vt:lpstr>PowerPoint Presentation</vt:lpstr>
    </vt:vector>
  </TitlesOfParts>
  <Manager/>
  <Company>NPS/MOVES Institute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MOVES R&amp;E Summit 2011</dc:title>
  <dc:subject/>
  <dc:creator>Don Brutzman</dc:creator>
  <cp:keywords/>
  <dc:description/>
  <cp:lastModifiedBy>Daniel Yurkovich</cp:lastModifiedBy>
  <cp:revision>126</cp:revision>
  <dcterms:created xsi:type="dcterms:W3CDTF">2011-05-18T21:17:32Z</dcterms:created>
  <dcterms:modified xsi:type="dcterms:W3CDTF">2019-09-10T20:14:04Z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0x01010000F097EF7C7E5B4A8DBF98133BDD7CD8</vt:lpwstr>
  </property>
</Properties>
</file>