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BEFE0B8-CD17-2E9B-1E85-1AA71E8078CD}" v="12" dt="2019-09-12T20:37:08.050"/>
    <p1510:client id="{9C61E160-A852-4056-96C6-E0BDF4AEAF9E}" v="129" dt="2019-09-12T17:18:17.579"/>
    <p1510:client id="{FA778996-302F-4A7C-AB0C-62A1A63ADC8E}" v="5" dt="2019-09-12T17:12:24.6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bias Brennenstuhl" userId="8c39b22f-34dc-4a63-b776-a37641c01854" providerId="ADAL" clId="{FA778996-302F-4A7C-AB0C-62A1A63ADC8E}"/>
    <pc:docChg chg="custSel modSld">
      <pc:chgData name="Tobias Brennenstuhl" userId="8c39b22f-34dc-4a63-b776-a37641c01854" providerId="ADAL" clId="{FA778996-302F-4A7C-AB0C-62A1A63ADC8E}" dt="2019-09-12T17:12:24.643" v="4" actId="478"/>
      <pc:docMkLst>
        <pc:docMk/>
      </pc:docMkLst>
      <pc:sldChg chg="addSp delSp modSp">
        <pc:chgData name="Tobias Brennenstuhl" userId="8c39b22f-34dc-4a63-b776-a37641c01854" providerId="ADAL" clId="{FA778996-302F-4A7C-AB0C-62A1A63ADC8E}" dt="2019-09-12T17:12:24.643" v="4" actId="478"/>
        <pc:sldMkLst>
          <pc:docMk/>
          <pc:sldMk cId="2304771863" sldId="257"/>
        </pc:sldMkLst>
        <pc:spChg chg="add del mod">
          <ac:chgData name="Tobias Brennenstuhl" userId="8c39b22f-34dc-4a63-b776-a37641c01854" providerId="ADAL" clId="{FA778996-302F-4A7C-AB0C-62A1A63ADC8E}" dt="2019-09-12T17:12:24.643" v="4" actId="478"/>
          <ac:spMkLst>
            <pc:docMk/>
            <pc:sldMk cId="2304771863" sldId="257"/>
            <ac:spMk id="7" creationId="{104D9F65-FF8D-4D73-B7C2-7C0BE5AFA156}"/>
          </ac:spMkLst>
        </pc:spChg>
        <pc:picChg chg="add del mod">
          <ac:chgData name="Tobias Brennenstuhl" userId="8c39b22f-34dc-4a63-b776-a37641c01854" providerId="ADAL" clId="{FA778996-302F-4A7C-AB0C-62A1A63ADC8E}" dt="2019-09-12T17:12:24.643" v="4" actId="478"/>
          <ac:picMkLst>
            <pc:docMk/>
            <pc:sldMk cId="2304771863" sldId="257"/>
            <ac:picMk id="3" creationId="{121B1286-745A-42C3-B00A-71C4A3F4FA6C}"/>
          </ac:picMkLst>
        </pc:picChg>
      </pc:sldChg>
    </pc:docChg>
  </pc:docChgLst>
  <pc:docChgLst>
    <pc:chgData name="Mccann, Lauren (Capt)" userId="S::lauren.mccann@nps.edu::4f0f9a9a-5629-4ddc-85a9-8ba0f0f1112f" providerId="AD" clId="Web-{7BEFE0B8-CD17-2E9B-1E85-1AA71E8078CD}"/>
    <pc:docChg chg="delSld modSld">
      <pc:chgData name="Mccann, Lauren (Capt)" userId="S::lauren.mccann@nps.edu::4f0f9a9a-5629-4ddc-85a9-8ba0f0f1112f" providerId="AD" clId="Web-{7BEFE0B8-CD17-2E9B-1E85-1AA71E8078CD}" dt="2019-09-12T20:37:08.050" v="11" actId="20577"/>
      <pc:docMkLst>
        <pc:docMk/>
      </pc:docMkLst>
      <pc:sldChg chg="del">
        <pc:chgData name="Mccann, Lauren (Capt)" userId="S::lauren.mccann@nps.edu::4f0f9a9a-5629-4ddc-85a9-8ba0f0f1112f" providerId="AD" clId="Web-{7BEFE0B8-CD17-2E9B-1E85-1AA71E8078CD}" dt="2019-09-12T20:19:35.445" v="0"/>
        <pc:sldMkLst>
          <pc:docMk/>
          <pc:sldMk cId="1390817496" sldId="256"/>
        </pc:sldMkLst>
      </pc:sldChg>
      <pc:sldChg chg="modSp">
        <pc:chgData name="Mccann, Lauren (Capt)" userId="S::lauren.mccann@nps.edu::4f0f9a9a-5629-4ddc-85a9-8ba0f0f1112f" providerId="AD" clId="Web-{7BEFE0B8-CD17-2E9B-1E85-1AA71E8078CD}" dt="2019-09-12T20:37:08.050" v="10" actId="20577"/>
        <pc:sldMkLst>
          <pc:docMk/>
          <pc:sldMk cId="2304771863" sldId="257"/>
        </pc:sldMkLst>
        <pc:spChg chg="mod">
          <ac:chgData name="Mccann, Lauren (Capt)" userId="S::lauren.mccann@nps.edu::4f0f9a9a-5629-4ddc-85a9-8ba0f0f1112f" providerId="AD" clId="Web-{7BEFE0B8-CD17-2E9B-1E85-1AA71E8078CD}" dt="2019-09-12T20:37:08.050" v="10" actId="20577"/>
          <ac:spMkLst>
            <pc:docMk/>
            <pc:sldMk cId="2304771863" sldId="257"/>
            <ac:spMk id="41" creationId="{8CC51A00-A5F2-415B-A941-6B7375599096}"/>
          </ac:spMkLst>
        </pc:spChg>
        <pc:spChg chg="mod">
          <ac:chgData name="Mccann, Lauren (Capt)" userId="S::lauren.mccann@nps.edu::4f0f9a9a-5629-4ddc-85a9-8ba0f0f1112f" providerId="AD" clId="Web-{7BEFE0B8-CD17-2E9B-1E85-1AA71E8078CD}" dt="2019-09-12T20:37:03.644" v="5" actId="20577"/>
          <ac:spMkLst>
            <pc:docMk/>
            <pc:sldMk cId="2304771863" sldId="257"/>
            <ac:spMk id="43" creationId="{14632624-5C06-4DF8-8D8E-3C859A57C991}"/>
          </ac:spMkLst>
        </pc:spChg>
      </pc:sldChg>
    </pc:docChg>
  </pc:docChgLst>
  <pc:docChgLst>
    <pc:chgData name="Bert Knobeloch" userId="fe9cd406-c35f-4e2f-bfb7-3df315676099" providerId="ADAL" clId="{9C61E160-A852-4056-96C6-E0BDF4AEAF9E}"/>
    <pc:docChg chg="undo custSel modSld">
      <pc:chgData name="Bert Knobeloch" userId="fe9cd406-c35f-4e2f-bfb7-3df315676099" providerId="ADAL" clId="{9C61E160-A852-4056-96C6-E0BDF4AEAF9E}" dt="2019-09-12T19:21:11.423" v="203" actId="692"/>
      <pc:docMkLst>
        <pc:docMk/>
      </pc:docMkLst>
      <pc:sldChg chg="addSp delSp modSp">
        <pc:chgData name="Bert Knobeloch" userId="fe9cd406-c35f-4e2f-bfb7-3df315676099" providerId="ADAL" clId="{9C61E160-A852-4056-96C6-E0BDF4AEAF9E}" dt="2019-09-12T19:21:11.423" v="203" actId="692"/>
        <pc:sldMkLst>
          <pc:docMk/>
          <pc:sldMk cId="2304771863" sldId="257"/>
        </pc:sldMkLst>
        <pc:spChg chg="add del mod">
          <ac:chgData name="Bert Knobeloch" userId="fe9cd406-c35f-4e2f-bfb7-3df315676099" providerId="ADAL" clId="{9C61E160-A852-4056-96C6-E0BDF4AEAF9E}" dt="2019-09-12T17:09:04.955" v="68" actId="478"/>
          <ac:spMkLst>
            <pc:docMk/>
            <pc:sldMk cId="2304771863" sldId="257"/>
            <ac:spMk id="2" creationId="{77B3BE82-3897-4B63-98A1-BF236CB2519E}"/>
          </ac:spMkLst>
        </pc:spChg>
        <pc:spChg chg="mod">
          <ac:chgData name="Bert Knobeloch" userId="fe9cd406-c35f-4e2f-bfb7-3df315676099" providerId="ADAL" clId="{9C61E160-A852-4056-96C6-E0BDF4AEAF9E}" dt="2019-09-12T17:17:05.064" v="190" actId="20577"/>
          <ac:spMkLst>
            <pc:docMk/>
            <pc:sldMk cId="2304771863" sldId="257"/>
            <ac:spMk id="4" creationId="{DAA68719-6D58-42D0-94C1-C4F07A93CA29}"/>
          </ac:spMkLst>
        </pc:spChg>
        <pc:spChg chg="mod ord">
          <ac:chgData name="Bert Knobeloch" userId="fe9cd406-c35f-4e2f-bfb7-3df315676099" providerId="ADAL" clId="{9C61E160-A852-4056-96C6-E0BDF4AEAF9E}" dt="2019-09-12T17:17:01.673" v="189" actId="20577"/>
          <ac:spMkLst>
            <pc:docMk/>
            <pc:sldMk cId="2304771863" sldId="257"/>
            <ac:spMk id="5" creationId="{E38406F4-FE06-404E-BF81-5C5A06325B0F}"/>
          </ac:spMkLst>
        </pc:spChg>
        <pc:spChg chg="mod">
          <ac:chgData name="Bert Knobeloch" userId="fe9cd406-c35f-4e2f-bfb7-3df315676099" providerId="ADAL" clId="{9C61E160-A852-4056-96C6-E0BDF4AEAF9E}" dt="2019-09-12T17:14:57.600" v="155" actId="1037"/>
          <ac:spMkLst>
            <pc:docMk/>
            <pc:sldMk cId="2304771863" sldId="257"/>
            <ac:spMk id="6" creationId="{BDC796A2-80AE-4900-BB0A-94677ACE91C9}"/>
          </ac:spMkLst>
        </pc:spChg>
        <pc:spChg chg="del">
          <ac:chgData name="Bert Knobeloch" userId="fe9cd406-c35f-4e2f-bfb7-3df315676099" providerId="ADAL" clId="{9C61E160-A852-4056-96C6-E0BDF4AEAF9E}" dt="2019-09-12T17:12:27.815" v="91" actId="478"/>
          <ac:spMkLst>
            <pc:docMk/>
            <pc:sldMk cId="2304771863" sldId="257"/>
            <ac:spMk id="7" creationId="{104D9F65-FF8D-4D73-B7C2-7C0BE5AFA156}"/>
          </ac:spMkLst>
        </pc:spChg>
        <pc:spChg chg="add mod">
          <ac:chgData name="Bert Knobeloch" userId="fe9cd406-c35f-4e2f-bfb7-3df315676099" providerId="ADAL" clId="{9C61E160-A852-4056-96C6-E0BDF4AEAF9E}" dt="2019-09-12T17:16:04.410" v="175" actId="1076"/>
          <ac:spMkLst>
            <pc:docMk/>
            <pc:sldMk cId="2304771863" sldId="257"/>
            <ac:spMk id="8" creationId="{B319CC2C-EAA2-4429-8F10-A433AB39D3F0}"/>
          </ac:spMkLst>
        </pc:spChg>
        <pc:spChg chg="add mod">
          <ac:chgData name="Bert Knobeloch" userId="fe9cd406-c35f-4e2f-bfb7-3df315676099" providerId="ADAL" clId="{9C61E160-A852-4056-96C6-E0BDF4AEAF9E}" dt="2019-09-12T17:15:48.714" v="168" actId="1076"/>
          <ac:spMkLst>
            <pc:docMk/>
            <pc:sldMk cId="2304771863" sldId="257"/>
            <ac:spMk id="32" creationId="{292E10D8-954C-45DA-9C48-04AE308DA755}"/>
          </ac:spMkLst>
        </pc:spChg>
        <pc:spChg chg="add del mod">
          <ac:chgData name="Bert Knobeloch" userId="fe9cd406-c35f-4e2f-bfb7-3df315676099" providerId="ADAL" clId="{9C61E160-A852-4056-96C6-E0BDF4AEAF9E}" dt="2019-09-12T17:13:30.819" v="107" actId="478"/>
          <ac:spMkLst>
            <pc:docMk/>
            <pc:sldMk cId="2304771863" sldId="257"/>
            <ac:spMk id="34" creationId="{D0E119E3-67CD-4F76-A569-DB3255FF64F4}"/>
          </ac:spMkLst>
        </pc:spChg>
        <pc:spChg chg="add del mod">
          <ac:chgData name="Bert Knobeloch" userId="fe9cd406-c35f-4e2f-bfb7-3df315676099" providerId="ADAL" clId="{9C61E160-A852-4056-96C6-E0BDF4AEAF9E}" dt="2019-09-12T17:13:43.361" v="112" actId="478"/>
          <ac:spMkLst>
            <pc:docMk/>
            <pc:sldMk cId="2304771863" sldId="257"/>
            <ac:spMk id="36" creationId="{6030B020-05B5-40C8-BA72-A057A814C03F}"/>
          </ac:spMkLst>
        </pc:spChg>
        <pc:spChg chg="mod">
          <ac:chgData name="Bert Knobeloch" userId="fe9cd406-c35f-4e2f-bfb7-3df315676099" providerId="ADAL" clId="{9C61E160-A852-4056-96C6-E0BDF4AEAF9E}" dt="2019-09-12T17:14:57.600" v="155" actId="1037"/>
          <ac:spMkLst>
            <pc:docMk/>
            <pc:sldMk cId="2304771863" sldId="257"/>
            <ac:spMk id="37" creationId="{66E6F9B4-4373-4564-B9D5-84B0FD912959}"/>
          </ac:spMkLst>
        </pc:spChg>
        <pc:spChg chg="mod">
          <ac:chgData name="Bert Knobeloch" userId="fe9cd406-c35f-4e2f-bfb7-3df315676099" providerId="ADAL" clId="{9C61E160-A852-4056-96C6-E0BDF4AEAF9E}" dt="2019-09-12T17:14:57.600" v="155" actId="1037"/>
          <ac:spMkLst>
            <pc:docMk/>
            <pc:sldMk cId="2304771863" sldId="257"/>
            <ac:spMk id="38" creationId="{F8E2DC60-22E0-4A3A-B7B0-1EA9E8FC4232}"/>
          </ac:spMkLst>
        </pc:spChg>
        <pc:spChg chg="mod">
          <ac:chgData name="Bert Knobeloch" userId="fe9cd406-c35f-4e2f-bfb7-3df315676099" providerId="ADAL" clId="{9C61E160-A852-4056-96C6-E0BDF4AEAF9E}" dt="2019-09-12T17:14:57.600" v="155" actId="1037"/>
          <ac:spMkLst>
            <pc:docMk/>
            <pc:sldMk cId="2304771863" sldId="257"/>
            <ac:spMk id="39" creationId="{E2A48E3D-7EBB-454C-919A-FF7E3AD68427}"/>
          </ac:spMkLst>
        </pc:spChg>
        <pc:spChg chg="add mod">
          <ac:chgData name="Bert Knobeloch" userId="fe9cd406-c35f-4e2f-bfb7-3df315676099" providerId="ADAL" clId="{9C61E160-A852-4056-96C6-E0BDF4AEAF9E}" dt="2019-09-12T17:15:53.848" v="170" actId="14100"/>
          <ac:spMkLst>
            <pc:docMk/>
            <pc:sldMk cId="2304771863" sldId="257"/>
            <ac:spMk id="40" creationId="{33AAFA79-1C53-4B6B-9C36-5582A5932811}"/>
          </ac:spMkLst>
        </pc:spChg>
        <pc:spChg chg="mod">
          <ac:chgData name="Bert Knobeloch" userId="fe9cd406-c35f-4e2f-bfb7-3df315676099" providerId="ADAL" clId="{9C61E160-A852-4056-96C6-E0BDF4AEAF9E}" dt="2019-09-12T17:14:57.600" v="155" actId="1037"/>
          <ac:spMkLst>
            <pc:docMk/>
            <pc:sldMk cId="2304771863" sldId="257"/>
            <ac:spMk id="41" creationId="{8CC51A00-A5F2-415B-A941-6B7375599096}"/>
          </ac:spMkLst>
        </pc:spChg>
        <pc:spChg chg="mod">
          <ac:chgData name="Bert Knobeloch" userId="fe9cd406-c35f-4e2f-bfb7-3df315676099" providerId="ADAL" clId="{9C61E160-A852-4056-96C6-E0BDF4AEAF9E}" dt="2019-09-12T17:14:57.600" v="155" actId="1037"/>
          <ac:spMkLst>
            <pc:docMk/>
            <pc:sldMk cId="2304771863" sldId="257"/>
            <ac:spMk id="42" creationId="{49A56D3C-F47E-4B90-8CED-F29D012760FD}"/>
          </ac:spMkLst>
        </pc:spChg>
        <pc:spChg chg="mod">
          <ac:chgData name="Bert Knobeloch" userId="fe9cd406-c35f-4e2f-bfb7-3df315676099" providerId="ADAL" clId="{9C61E160-A852-4056-96C6-E0BDF4AEAF9E}" dt="2019-09-12T17:14:57.600" v="155" actId="1037"/>
          <ac:spMkLst>
            <pc:docMk/>
            <pc:sldMk cId="2304771863" sldId="257"/>
            <ac:spMk id="43" creationId="{14632624-5C06-4DF8-8D8E-3C859A57C991}"/>
          </ac:spMkLst>
        </pc:spChg>
        <pc:spChg chg="mod">
          <ac:chgData name="Bert Knobeloch" userId="fe9cd406-c35f-4e2f-bfb7-3df315676099" providerId="ADAL" clId="{9C61E160-A852-4056-96C6-E0BDF4AEAF9E}" dt="2019-09-12T17:14:57.600" v="155" actId="1037"/>
          <ac:spMkLst>
            <pc:docMk/>
            <pc:sldMk cId="2304771863" sldId="257"/>
            <ac:spMk id="44" creationId="{88E5724F-D5E5-45DB-97DB-46C13993BAC0}"/>
          </ac:spMkLst>
        </pc:spChg>
        <pc:spChg chg="add del mod">
          <ac:chgData name="Bert Knobeloch" userId="fe9cd406-c35f-4e2f-bfb7-3df315676099" providerId="ADAL" clId="{9C61E160-A852-4056-96C6-E0BDF4AEAF9E}" dt="2019-09-12T19:20:56.867" v="202" actId="20577"/>
          <ac:spMkLst>
            <pc:docMk/>
            <pc:sldMk cId="2304771863" sldId="257"/>
            <ac:spMk id="45" creationId="{01A7A163-8614-4F52-899A-808FC84EE4CA}"/>
          </ac:spMkLst>
        </pc:spChg>
        <pc:spChg chg="add del mod">
          <ac:chgData name="Bert Knobeloch" userId="fe9cd406-c35f-4e2f-bfb7-3df315676099" providerId="ADAL" clId="{9C61E160-A852-4056-96C6-E0BDF4AEAF9E}" dt="2019-09-12T17:14:12.110" v="124" actId="478"/>
          <ac:spMkLst>
            <pc:docMk/>
            <pc:sldMk cId="2304771863" sldId="257"/>
            <ac:spMk id="46" creationId="{B6465AEC-9984-4C3F-98CA-38EEDCD540CE}"/>
          </ac:spMkLst>
        </pc:spChg>
        <pc:spChg chg="add mod">
          <ac:chgData name="Bert Knobeloch" userId="fe9cd406-c35f-4e2f-bfb7-3df315676099" providerId="ADAL" clId="{9C61E160-A852-4056-96C6-E0BDF4AEAF9E}" dt="2019-09-12T17:14:57.600" v="155" actId="1037"/>
          <ac:spMkLst>
            <pc:docMk/>
            <pc:sldMk cId="2304771863" sldId="257"/>
            <ac:spMk id="48" creationId="{3D396792-A959-48A0-9DC0-AAD7A8F77BFE}"/>
          </ac:spMkLst>
        </pc:spChg>
        <pc:spChg chg="add mod">
          <ac:chgData name="Bert Knobeloch" userId="fe9cd406-c35f-4e2f-bfb7-3df315676099" providerId="ADAL" clId="{9C61E160-A852-4056-96C6-E0BDF4AEAF9E}" dt="2019-09-12T17:15:32.702" v="164" actId="403"/>
          <ac:spMkLst>
            <pc:docMk/>
            <pc:sldMk cId="2304771863" sldId="257"/>
            <ac:spMk id="50" creationId="{3AEDDF61-58C1-46F5-A071-93802344579C}"/>
          </ac:spMkLst>
        </pc:spChg>
        <pc:picChg chg="del">
          <ac:chgData name="Bert Knobeloch" userId="fe9cd406-c35f-4e2f-bfb7-3df315676099" providerId="ADAL" clId="{9C61E160-A852-4056-96C6-E0BDF4AEAF9E}" dt="2019-09-12T17:12:27.815" v="91" actId="478"/>
          <ac:picMkLst>
            <pc:docMk/>
            <pc:sldMk cId="2304771863" sldId="257"/>
            <ac:picMk id="3" creationId="{121B1286-745A-42C3-B00A-71C4A3F4FA6C}"/>
          </ac:picMkLst>
        </pc:picChg>
        <pc:picChg chg="mod">
          <ac:chgData name="Bert Knobeloch" userId="fe9cd406-c35f-4e2f-bfb7-3df315676099" providerId="ADAL" clId="{9C61E160-A852-4056-96C6-E0BDF4AEAF9E}" dt="2019-09-12T17:14:57.600" v="155" actId="1037"/>
          <ac:picMkLst>
            <pc:docMk/>
            <pc:sldMk cId="2304771863" sldId="257"/>
            <ac:picMk id="47" creationId="{E910ABEC-D09C-4512-B72E-FFF74E2C7A94}"/>
          </ac:picMkLst>
        </pc:picChg>
        <pc:picChg chg="mod">
          <ac:chgData name="Bert Knobeloch" userId="fe9cd406-c35f-4e2f-bfb7-3df315676099" providerId="ADAL" clId="{9C61E160-A852-4056-96C6-E0BDF4AEAF9E}" dt="2019-09-12T17:14:57.600" v="155" actId="1037"/>
          <ac:picMkLst>
            <pc:docMk/>
            <pc:sldMk cId="2304771863" sldId="257"/>
            <ac:picMk id="49" creationId="{51209F70-3FA4-4519-94D3-536BACF53042}"/>
          </ac:picMkLst>
        </pc:picChg>
        <pc:cxnChg chg="mod">
          <ac:chgData name="Bert Knobeloch" userId="fe9cd406-c35f-4e2f-bfb7-3df315676099" providerId="ADAL" clId="{9C61E160-A852-4056-96C6-E0BDF4AEAF9E}" dt="2019-09-12T17:14:57.600" v="155" actId="1037"/>
          <ac:cxnSpMkLst>
            <pc:docMk/>
            <pc:sldMk cId="2304771863" sldId="257"/>
            <ac:cxnSpMk id="12" creationId="{3BD6D83A-5AAB-4C10-AF32-EE6E3D3B0AEF}"/>
          </ac:cxnSpMkLst>
        </pc:cxnChg>
        <pc:cxnChg chg="mod">
          <ac:chgData name="Bert Knobeloch" userId="fe9cd406-c35f-4e2f-bfb7-3df315676099" providerId="ADAL" clId="{9C61E160-A852-4056-96C6-E0BDF4AEAF9E}" dt="2019-09-12T17:14:57.600" v="155" actId="1037"/>
          <ac:cxnSpMkLst>
            <pc:docMk/>
            <pc:sldMk cId="2304771863" sldId="257"/>
            <ac:cxnSpMk id="13" creationId="{68B87613-CD1A-40DE-B40B-C9FA7E61ED78}"/>
          </ac:cxnSpMkLst>
        </pc:cxnChg>
        <pc:cxnChg chg="mod">
          <ac:chgData name="Bert Knobeloch" userId="fe9cd406-c35f-4e2f-bfb7-3df315676099" providerId="ADAL" clId="{9C61E160-A852-4056-96C6-E0BDF4AEAF9E}" dt="2019-09-12T19:21:11.423" v="203" actId="692"/>
          <ac:cxnSpMkLst>
            <pc:docMk/>
            <pc:sldMk cId="2304771863" sldId="257"/>
            <ac:cxnSpMk id="14" creationId="{7A8D1D46-23E4-464B-926E-CA08C3859A6C}"/>
          </ac:cxnSpMkLst>
        </pc:cxnChg>
        <pc:cxnChg chg="mod">
          <ac:chgData name="Bert Knobeloch" userId="fe9cd406-c35f-4e2f-bfb7-3df315676099" providerId="ADAL" clId="{9C61E160-A852-4056-96C6-E0BDF4AEAF9E}" dt="2019-09-12T17:14:57.600" v="155" actId="1037"/>
          <ac:cxnSpMkLst>
            <pc:docMk/>
            <pc:sldMk cId="2304771863" sldId="257"/>
            <ac:cxnSpMk id="15" creationId="{3D30B141-3125-40E8-AE83-658BA17FC85D}"/>
          </ac:cxnSpMkLst>
        </pc:cxnChg>
        <pc:cxnChg chg="mod">
          <ac:chgData name="Bert Knobeloch" userId="fe9cd406-c35f-4e2f-bfb7-3df315676099" providerId="ADAL" clId="{9C61E160-A852-4056-96C6-E0BDF4AEAF9E}" dt="2019-09-12T17:14:57.600" v="155" actId="1037"/>
          <ac:cxnSpMkLst>
            <pc:docMk/>
            <pc:sldMk cId="2304771863" sldId="257"/>
            <ac:cxnSpMk id="20" creationId="{345F57BD-7423-444F-8C72-7B6D17056E01}"/>
          </ac:cxnSpMkLst>
        </pc:cxnChg>
        <pc:cxnChg chg="mod">
          <ac:chgData name="Bert Knobeloch" userId="fe9cd406-c35f-4e2f-bfb7-3df315676099" providerId="ADAL" clId="{9C61E160-A852-4056-96C6-E0BDF4AEAF9E}" dt="2019-09-12T17:14:57.600" v="155" actId="1037"/>
          <ac:cxnSpMkLst>
            <pc:docMk/>
            <pc:sldMk cId="2304771863" sldId="257"/>
            <ac:cxnSpMk id="23" creationId="{7365A2F9-B843-43CC-A21A-45B0D539798C}"/>
          </ac:cxnSpMkLst>
        </pc:cxnChg>
        <pc:cxnChg chg="mod">
          <ac:chgData name="Bert Knobeloch" userId="fe9cd406-c35f-4e2f-bfb7-3df315676099" providerId="ADAL" clId="{9C61E160-A852-4056-96C6-E0BDF4AEAF9E}" dt="2019-09-12T17:14:57.600" v="155" actId="1037"/>
          <ac:cxnSpMkLst>
            <pc:docMk/>
            <pc:sldMk cId="2304771863" sldId="257"/>
            <ac:cxnSpMk id="25" creationId="{0A4E4274-6006-4C9C-9797-CF4193483C68}"/>
          </ac:cxnSpMkLst>
        </pc:cxnChg>
        <pc:cxnChg chg="mod">
          <ac:chgData name="Bert Knobeloch" userId="fe9cd406-c35f-4e2f-bfb7-3df315676099" providerId="ADAL" clId="{9C61E160-A852-4056-96C6-E0BDF4AEAF9E}" dt="2019-09-12T17:14:57.600" v="155" actId="1037"/>
          <ac:cxnSpMkLst>
            <pc:docMk/>
            <pc:sldMk cId="2304771863" sldId="257"/>
            <ac:cxnSpMk id="27" creationId="{7E3DCB3D-F2F3-4250-9B0A-352223629A03}"/>
          </ac:cxnSpMkLst>
        </pc:cxnChg>
        <pc:cxnChg chg="mod">
          <ac:chgData name="Bert Knobeloch" userId="fe9cd406-c35f-4e2f-bfb7-3df315676099" providerId="ADAL" clId="{9C61E160-A852-4056-96C6-E0BDF4AEAF9E}" dt="2019-09-12T17:18:17.579" v="195" actId="14100"/>
          <ac:cxnSpMkLst>
            <pc:docMk/>
            <pc:sldMk cId="2304771863" sldId="257"/>
            <ac:cxnSpMk id="30" creationId="{D60DE67B-9CE7-45D4-8CDA-B979EEB20301}"/>
          </ac:cxnSpMkLst>
        </pc:cxnChg>
        <pc:cxnChg chg="mod">
          <ac:chgData name="Bert Knobeloch" userId="fe9cd406-c35f-4e2f-bfb7-3df315676099" providerId="ADAL" clId="{9C61E160-A852-4056-96C6-E0BDF4AEAF9E}" dt="2019-09-12T19:21:11.423" v="203" actId="692"/>
          <ac:cxnSpMkLst>
            <pc:docMk/>
            <pc:sldMk cId="2304771863" sldId="257"/>
            <ac:cxnSpMk id="31" creationId="{8EA274B0-1EE8-4E99-9FB1-71219AF5284D}"/>
          </ac:cxnSpMkLst>
        </pc:cxnChg>
        <pc:cxnChg chg="mod">
          <ac:chgData name="Bert Knobeloch" userId="fe9cd406-c35f-4e2f-bfb7-3df315676099" providerId="ADAL" clId="{9C61E160-A852-4056-96C6-E0BDF4AEAF9E}" dt="2019-09-12T17:14:57.600" v="155" actId="1037"/>
          <ac:cxnSpMkLst>
            <pc:docMk/>
            <pc:sldMk cId="2304771863" sldId="257"/>
            <ac:cxnSpMk id="33" creationId="{A9488391-E01F-4747-940D-72B0393AD499}"/>
          </ac:cxnSpMkLst>
        </pc:cxnChg>
        <pc:cxnChg chg="del mod">
          <ac:chgData name="Bert Knobeloch" userId="fe9cd406-c35f-4e2f-bfb7-3df315676099" providerId="ADAL" clId="{9C61E160-A852-4056-96C6-E0BDF4AEAF9E}" dt="2019-09-12T19:20:48.936" v="196" actId="478"/>
          <ac:cxnSpMkLst>
            <pc:docMk/>
            <pc:sldMk cId="2304771863" sldId="257"/>
            <ac:cxnSpMk id="35" creationId="{F60CBC5C-4B45-4D6E-87C4-426380AD3EAE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12AAC8-7FD2-408F-AC1C-B9E318978C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08AB96E-C075-4F5C-BBF6-F0240E0B61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C173A9-B766-49F8-9EBD-BB7C7D26CC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92DD2-ADA8-4CB7-937B-FA877319ADFD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FE23A3-746A-4669-AF09-E2B831861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6628C0-09F1-4DB7-A93E-4171BC8C5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84165-9973-451D-A02D-A63247B9E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827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FE6AD-77BA-480C-A9D5-EAE6CF86A7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3EDF8E-11AB-4C66-BB6C-246A8B144B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416606-F675-49A6-A71C-5D02FDFE3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92DD2-ADA8-4CB7-937B-FA877319ADFD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D8A511-C787-41FB-AB3A-F88B49ED9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34867A-A211-42E9-9292-D9CFF9168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84165-9973-451D-A02D-A63247B9E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184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FEB33B5-F1E4-4B88-813F-ABE6200041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8A1815-CCB0-4690-ADA8-21E07C1FAC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3CC0BE-C45E-41BB-9534-02C8016533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92DD2-ADA8-4CB7-937B-FA877319ADFD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34E2FE-C1EC-4FC7-A506-227904D9B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856D63-84C5-497A-8EDD-C4D14979B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84165-9973-451D-A02D-A63247B9E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094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290821-2482-4484-823D-28A7742D0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1874FB-6C9C-4209-969D-2120B44083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A90A83-E084-4433-A632-A147712AF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92DD2-ADA8-4CB7-937B-FA877319ADFD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DB7114-4B63-4BC3-B632-A816475ED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0404D9-189F-4BA4-B143-C51B78DE6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84165-9973-451D-A02D-A63247B9E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293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6F021-8C4A-4061-A3EE-73A7F22743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75191E-8FB7-4741-89F3-0DAC8AAE58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C13D6F-A9BE-41CD-96AC-5F5368A5C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92DD2-ADA8-4CB7-937B-FA877319ADFD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E58762-6ADD-4F3E-9332-BE8920E46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ED2D13-E9FB-462C-9351-79F61BA70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84165-9973-451D-A02D-A63247B9E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724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DD7B5-351E-43F8-BA84-26F8AFC882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B5E1B3-0DC5-4A33-8293-63FF42AD02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259530-7122-49B4-8ECB-8F373F5A71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9B4F33-869A-4EEA-9E3F-8667DCFC9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92DD2-ADA8-4CB7-937B-FA877319ADFD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2BADE7-C843-4253-B31A-2D6F0BFB5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F83245-2B8D-4A48-AA8A-A158CC6EA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84165-9973-451D-A02D-A63247B9E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182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13810-CE3D-4276-8842-92E73089D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9953DF-0C6B-4511-BE41-AAD2A7B434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586D5E-F6C7-41D5-B1A2-3458DAEE27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8F6700D-066D-4F2A-A0DB-0E5F6FC317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B78D1A-1543-4F69-BCAD-59223E1EA9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D663105-D5D8-4C1C-867D-82E4B7E5B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92DD2-ADA8-4CB7-937B-FA877319ADFD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FBB61D1-8177-4DEC-9FF7-2FA985CE0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FF94691-2539-4AB0-994F-554C73C34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84165-9973-451D-A02D-A63247B9E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914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D341AE-9B49-4251-AF01-5C2C86A15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A888953-12CE-46CD-9413-6E48CDEFD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92DD2-ADA8-4CB7-937B-FA877319ADFD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AF0223-C7EB-4295-8BE4-8A9587B04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4D1347-46F9-4BD2-8B4A-EC9E1A6BB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84165-9973-451D-A02D-A63247B9E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656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CD6B75B-9846-4840-A731-BABC56A0DA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92DD2-ADA8-4CB7-937B-FA877319ADFD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544B3C-58CA-43A6-8CBE-E857F64E1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049378-382D-4245-B10A-1AB0509E6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84165-9973-451D-A02D-A63247B9E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566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AE63AD-DF77-4D25-8ABA-BE78795F87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902753-1D1B-46DD-9AAB-C56DEE75ED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9084E2-A115-414B-8839-FCAE6E5B2E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B00DFB-953F-4FF0-8DD8-2E1A0169E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92DD2-ADA8-4CB7-937B-FA877319ADFD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996BB6-41E7-4621-B14F-E509BFF0E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649C98-E0F1-44A1-B69D-D0D2365A8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84165-9973-451D-A02D-A63247B9E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811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FB37A-97BD-4D5B-B7A0-9175A67E0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C6D12A7-E010-4F25-A217-881918E71C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CC0805-9D7D-4EF6-875B-D820948C9C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082DEF-961D-45AB-96BD-2C64C17DBE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92DD2-ADA8-4CB7-937B-FA877319ADFD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C0E58F-C383-4C1D-8430-21442D2C9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B4BE56-A2A5-45B3-B45B-86C6F27EB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84165-9973-451D-A02D-A63247B9E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75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D82C4AE-A642-4CB0-9FC3-9C065E74B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EE0282-991D-4B8E-BC68-8EACD5A899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514993-EB93-4449-9503-6707499076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492DD2-ADA8-4CB7-937B-FA877319ADFD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8EA660-8C28-4DF6-AD60-72BD13AAD3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56F918-77FE-4AED-A04E-A7C4329F19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E84165-9973-451D-A02D-A63247B9E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455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AA68719-6D58-42D0-94C1-C4F07A93CA29}"/>
              </a:ext>
            </a:extLst>
          </p:cNvPr>
          <p:cNvSpPr/>
          <p:nvPr/>
        </p:nvSpPr>
        <p:spPr>
          <a:xfrm>
            <a:off x="890720" y="2900409"/>
            <a:ext cx="1814047" cy="12763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PC 1</a:t>
            </a:r>
          </a:p>
          <a:p>
            <a:pPr algn="ctr"/>
            <a:r>
              <a:rPr lang="en-US"/>
              <a:t>Port 2342 -&gt;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BD6D83A-5AAB-4C10-AF32-EE6E3D3B0AEF}"/>
              </a:ext>
            </a:extLst>
          </p:cNvPr>
          <p:cNvCxnSpPr>
            <a:cxnSpLocks/>
          </p:cNvCxnSpPr>
          <p:nvPr/>
        </p:nvCxnSpPr>
        <p:spPr>
          <a:xfrm>
            <a:off x="1797743" y="4796590"/>
            <a:ext cx="31516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8B87613-CD1A-40DE-B40B-C9FA7E61ED78}"/>
              </a:ext>
            </a:extLst>
          </p:cNvPr>
          <p:cNvCxnSpPr/>
          <p:nvPr/>
        </p:nvCxnSpPr>
        <p:spPr>
          <a:xfrm>
            <a:off x="6039944" y="4724401"/>
            <a:ext cx="37612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A8D1D46-23E4-464B-926E-CA08C3859A6C}"/>
              </a:ext>
            </a:extLst>
          </p:cNvPr>
          <p:cNvCxnSpPr>
            <a:cxnSpLocks/>
          </p:cNvCxnSpPr>
          <p:nvPr/>
        </p:nvCxnSpPr>
        <p:spPr>
          <a:xfrm flipH="1">
            <a:off x="1797743" y="2053389"/>
            <a:ext cx="3151630" cy="0"/>
          </a:xfrm>
          <a:prstGeom prst="straightConnector1">
            <a:avLst/>
          </a:prstGeom>
          <a:ln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D30B141-3125-40E8-AE83-658BA17FC85D}"/>
              </a:ext>
            </a:extLst>
          </p:cNvPr>
          <p:cNvCxnSpPr>
            <a:cxnSpLocks/>
          </p:cNvCxnSpPr>
          <p:nvPr/>
        </p:nvCxnSpPr>
        <p:spPr>
          <a:xfrm flipH="1">
            <a:off x="6039944" y="1989221"/>
            <a:ext cx="3244839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45F57BD-7423-444F-8C72-7B6D17056E01}"/>
              </a:ext>
            </a:extLst>
          </p:cNvPr>
          <p:cNvCxnSpPr>
            <a:stCxn id="4" idx="2"/>
          </p:cNvCxnSpPr>
          <p:nvPr/>
        </p:nvCxnSpPr>
        <p:spPr>
          <a:xfrm flipH="1">
            <a:off x="1797743" y="4176759"/>
            <a:ext cx="1" cy="6198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365A2F9-B843-43CC-A21A-45B0D539798C}"/>
              </a:ext>
            </a:extLst>
          </p:cNvPr>
          <p:cNvCxnSpPr/>
          <p:nvPr/>
        </p:nvCxnSpPr>
        <p:spPr>
          <a:xfrm flipV="1">
            <a:off x="4949372" y="4176759"/>
            <a:ext cx="0" cy="6198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A4E4274-6006-4C9C-9797-CF4193483C68}"/>
              </a:ext>
            </a:extLst>
          </p:cNvPr>
          <p:cNvCxnSpPr/>
          <p:nvPr/>
        </p:nvCxnSpPr>
        <p:spPr>
          <a:xfrm>
            <a:off x="6039944" y="4176759"/>
            <a:ext cx="0" cy="5476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E3DCB3D-F2F3-4250-9B0A-352223629A03}"/>
              </a:ext>
            </a:extLst>
          </p:cNvPr>
          <p:cNvCxnSpPr>
            <a:cxnSpLocks/>
          </p:cNvCxnSpPr>
          <p:nvPr/>
        </p:nvCxnSpPr>
        <p:spPr>
          <a:xfrm flipV="1">
            <a:off x="9801173" y="4176759"/>
            <a:ext cx="0" cy="5476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60DE67B-9CE7-45D4-8CDA-B979EEB20301}"/>
              </a:ext>
            </a:extLst>
          </p:cNvPr>
          <p:cNvCxnSpPr>
            <a:cxnSpLocks/>
          </p:cNvCxnSpPr>
          <p:nvPr/>
        </p:nvCxnSpPr>
        <p:spPr>
          <a:xfrm flipV="1">
            <a:off x="9284783" y="1989221"/>
            <a:ext cx="0" cy="80160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8EA274B0-1EE8-4E99-9FB1-71219AF5284D}"/>
              </a:ext>
            </a:extLst>
          </p:cNvPr>
          <p:cNvCxnSpPr/>
          <p:nvPr/>
        </p:nvCxnSpPr>
        <p:spPr>
          <a:xfrm flipV="1">
            <a:off x="4949372" y="2053389"/>
            <a:ext cx="0" cy="737436"/>
          </a:xfrm>
          <a:prstGeom prst="line">
            <a:avLst/>
          </a:prstGeom>
          <a:ln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A9488391-E01F-4747-940D-72B0393AD499}"/>
              </a:ext>
            </a:extLst>
          </p:cNvPr>
          <p:cNvCxnSpPr>
            <a:cxnSpLocks/>
          </p:cNvCxnSpPr>
          <p:nvPr/>
        </p:nvCxnSpPr>
        <p:spPr>
          <a:xfrm>
            <a:off x="6039944" y="1989221"/>
            <a:ext cx="0" cy="59355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val 36">
            <a:extLst>
              <a:ext uri="{FF2B5EF4-FFF2-40B4-BE49-F238E27FC236}">
                <a16:creationId xmlns:a16="http://schemas.microsoft.com/office/drawing/2014/main" id="{66E6F9B4-4373-4564-B9D5-84B0FD912959}"/>
              </a:ext>
            </a:extLst>
          </p:cNvPr>
          <p:cNvSpPr/>
          <p:nvPr/>
        </p:nvSpPr>
        <p:spPr>
          <a:xfrm>
            <a:off x="228829" y="602901"/>
            <a:ext cx="5400000" cy="5887053"/>
          </a:xfrm>
          <a:prstGeom prst="ellipse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F8E2DC60-22E0-4A3A-B7B0-1EA9E8FC4232}"/>
              </a:ext>
            </a:extLst>
          </p:cNvPr>
          <p:cNvSpPr/>
          <p:nvPr/>
        </p:nvSpPr>
        <p:spPr>
          <a:xfrm>
            <a:off x="5558969" y="602902"/>
            <a:ext cx="5400000" cy="5887053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2A48E3D-7EBB-454C-919A-FF7E3AD68427}"/>
              </a:ext>
            </a:extLst>
          </p:cNvPr>
          <p:cNvSpPr txBox="1"/>
          <p:nvPr/>
        </p:nvSpPr>
        <p:spPr>
          <a:xfrm>
            <a:off x="7146886" y="4317682"/>
            <a:ext cx="1875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rgbClr val="0070C0"/>
                </a:solidFill>
              </a:rPr>
              <a:t>PDU1 Sent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CC51A00-A5F2-415B-A941-6B7375599096}"/>
              </a:ext>
            </a:extLst>
          </p:cNvPr>
          <p:cNvSpPr txBox="1"/>
          <p:nvPr/>
        </p:nvSpPr>
        <p:spPr>
          <a:xfrm>
            <a:off x="7321329" y="905834"/>
            <a:ext cx="187528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/>
              <a:t>NPS Unicast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9A56D3C-F47E-4B90-8CED-F29D012760FD}"/>
              </a:ext>
            </a:extLst>
          </p:cNvPr>
          <p:cNvSpPr txBox="1"/>
          <p:nvPr/>
        </p:nvSpPr>
        <p:spPr>
          <a:xfrm>
            <a:off x="2278716" y="4429924"/>
            <a:ext cx="1875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accent1"/>
                </a:solidFill>
              </a:rPr>
              <a:t>PDU1 Sent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4632624-5C06-4DF8-8D8E-3C859A57C991}"/>
              </a:ext>
            </a:extLst>
          </p:cNvPr>
          <p:cNvSpPr txBox="1"/>
          <p:nvPr/>
        </p:nvSpPr>
        <p:spPr>
          <a:xfrm>
            <a:off x="1991189" y="974811"/>
            <a:ext cx="187528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/>
              <a:t>NPS Multicast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8E5724F-D5E5-45DB-97DB-46C13993BAC0}"/>
              </a:ext>
            </a:extLst>
          </p:cNvPr>
          <p:cNvSpPr txBox="1"/>
          <p:nvPr/>
        </p:nvSpPr>
        <p:spPr>
          <a:xfrm>
            <a:off x="6821721" y="1684057"/>
            <a:ext cx="1875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rgbClr val="00B050"/>
                </a:solidFill>
              </a:rPr>
              <a:t>PDU1 Received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1A7A163-8614-4F52-899A-808FC84EE4CA}"/>
              </a:ext>
            </a:extLst>
          </p:cNvPr>
          <p:cNvSpPr txBox="1"/>
          <p:nvPr/>
        </p:nvSpPr>
        <p:spPr>
          <a:xfrm>
            <a:off x="2061270" y="1732432"/>
            <a:ext cx="1875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rgbClr val="00B050"/>
                </a:solidFill>
              </a:rPr>
              <a:t>Send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E910ABEC-D09C-4512-B72E-FFF74E2C7A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3726" y="4937520"/>
            <a:ext cx="1946668" cy="1168001"/>
          </a:xfrm>
          <a:prstGeom prst="rect">
            <a:avLst/>
          </a:prstGeom>
        </p:spPr>
      </p:pic>
      <p:pic>
        <p:nvPicPr>
          <p:cNvPr id="49" name="Picture 48" descr="A close up of a logo&#10;&#10;Description automatically generated">
            <a:extLst>
              <a:ext uri="{FF2B5EF4-FFF2-40B4-BE49-F238E27FC236}">
                <a16:creationId xmlns:a16="http://schemas.microsoft.com/office/drawing/2014/main" id="{51209F70-3FA4-4519-94D3-536BACF530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5472" y="4928191"/>
            <a:ext cx="2175339" cy="114545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DC796A2-80AE-4900-BB0A-94677ACE91C9}"/>
              </a:ext>
            </a:extLst>
          </p:cNvPr>
          <p:cNvSpPr/>
          <p:nvPr/>
        </p:nvSpPr>
        <p:spPr>
          <a:xfrm>
            <a:off x="4651949" y="2790825"/>
            <a:ext cx="1814047" cy="12763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PC 2</a:t>
            </a:r>
          </a:p>
          <a:p>
            <a:pPr algn="ctr"/>
            <a:r>
              <a:rPr lang="en-US"/>
              <a:t>-&gt; Port 2342</a:t>
            </a:r>
          </a:p>
          <a:p>
            <a:pPr algn="ctr"/>
            <a:r>
              <a:rPr lang="en-US"/>
              <a:t>Port 2343 -&gt; </a:t>
            </a:r>
          </a:p>
          <a:p>
            <a:pPr algn="ctr"/>
            <a:r>
              <a:rPr lang="en-US"/>
              <a:t>Port 2344 &lt;-</a:t>
            </a:r>
          </a:p>
        </p:txBody>
      </p:sp>
      <p:sp>
        <p:nvSpPr>
          <p:cNvPr id="8" name="Lightning Bolt 7">
            <a:extLst>
              <a:ext uri="{FF2B5EF4-FFF2-40B4-BE49-F238E27FC236}">
                <a16:creationId xmlns:a16="http://schemas.microsoft.com/office/drawing/2014/main" id="{B319CC2C-EAA2-4429-8F10-A433AB39D3F0}"/>
              </a:ext>
            </a:extLst>
          </p:cNvPr>
          <p:cNvSpPr/>
          <p:nvPr/>
        </p:nvSpPr>
        <p:spPr>
          <a:xfrm rot="1000964" flipV="1">
            <a:off x="10380072" y="2313491"/>
            <a:ext cx="784640" cy="735022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Lightning Bolt 31">
            <a:extLst>
              <a:ext uri="{FF2B5EF4-FFF2-40B4-BE49-F238E27FC236}">
                <a16:creationId xmlns:a16="http://schemas.microsoft.com/office/drawing/2014/main" id="{292E10D8-954C-45DA-9C48-04AE308DA755}"/>
              </a:ext>
            </a:extLst>
          </p:cNvPr>
          <p:cNvSpPr/>
          <p:nvPr/>
        </p:nvSpPr>
        <p:spPr>
          <a:xfrm rot="3448215" flipV="1">
            <a:off x="10461613" y="2973629"/>
            <a:ext cx="767964" cy="755381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Lightning Bolt 39">
            <a:extLst>
              <a:ext uri="{FF2B5EF4-FFF2-40B4-BE49-F238E27FC236}">
                <a16:creationId xmlns:a16="http://schemas.microsoft.com/office/drawing/2014/main" id="{33AAFA79-1C53-4B6B-9C36-5582A5932811}"/>
              </a:ext>
            </a:extLst>
          </p:cNvPr>
          <p:cNvSpPr/>
          <p:nvPr/>
        </p:nvSpPr>
        <p:spPr>
          <a:xfrm rot="19486029">
            <a:off x="10452038" y="3594487"/>
            <a:ext cx="753874" cy="980703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D396792-A959-48A0-9DC0-AAD7A8F77BFE}"/>
              </a:ext>
            </a:extLst>
          </p:cNvPr>
          <p:cNvSpPr/>
          <p:nvPr/>
        </p:nvSpPr>
        <p:spPr>
          <a:xfrm>
            <a:off x="10958969" y="602901"/>
            <a:ext cx="5400000" cy="5887053"/>
          </a:xfrm>
          <a:prstGeom prst="ellipse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AEDDF61-58C1-46F5-A071-93802344579C}"/>
              </a:ext>
            </a:extLst>
          </p:cNvPr>
          <p:cNvSpPr txBox="1"/>
          <p:nvPr/>
        </p:nvSpPr>
        <p:spPr>
          <a:xfrm>
            <a:off x="11602440" y="1545535"/>
            <a:ext cx="553998" cy="3885711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400"/>
              <a:t>Multicast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38406F4-FE06-404E-BF81-5C5A06325B0F}"/>
              </a:ext>
            </a:extLst>
          </p:cNvPr>
          <p:cNvSpPr/>
          <p:nvPr/>
        </p:nvSpPr>
        <p:spPr>
          <a:xfrm>
            <a:off x="8718332" y="2790825"/>
            <a:ext cx="1814047" cy="12763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PC 3</a:t>
            </a:r>
          </a:p>
          <a:p>
            <a:pPr algn="ctr"/>
            <a:r>
              <a:rPr lang="en-US"/>
              <a:t>-&gt; Port 2343</a:t>
            </a:r>
          </a:p>
          <a:p>
            <a:pPr algn="ctr"/>
            <a:r>
              <a:rPr lang="en-US"/>
              <a:t>&lt;- Port 2344</a:t>
            </a:r>
          </a:p>
          <a:p>
            <a:pPr algn="ctr"/>
            <a:r>
              <a:rPr lang="en-US"/>
              <a:t>Port 3000 -&gt;</a:t>
            </a:r>
          </a:p>
        </p:txBody>
      </p:sp>
    </p:spTree>
    <p:extLst>
      <p:ext uri="{BB962C8B-B14F-4D97-AF65-F5344CB8AC3E}">
        <p14:creationId xmlns:p14="http://schemas.microsoft.com/office/powerpoint/2010/main" val="23047718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Lauren McCann</dc:creator>
  <cp:revision>1</cp:revision>
  <dcterms:created xsi:type="dcterms:W3CDTF">2019-09-10T21:02:42Z</dcterms:created>
  <dcterms:modified xsi:type="dcterms:W3CDTF">2019-09-12T20:37:23Z</dcterms:modified>
</cp:coreProperties>
</file>