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1D60A-894B-FE49-820E-CD22607546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281786-F19F-DD4D-B019-AC33DA6357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9D825-BBA2-A74F-BE27-19441CD93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49072-5985-1A40-9A29-7269873AA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CD8AF-154B-7A44-B1BE-040B4DAB9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326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F6EA0-FEE6-614D-B0A5-669AC4C77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F6DAA5-1CDC-7C41-966E-DA9F42D65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95CBB-07B8-0C44-80A4-A3F70799A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EE0E3-7E76-9C46-B969-FDABC0154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5A799-2A45-9D43-9CB0-46692FBC3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2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712C7A-988B-CD49-A723-8AA172E690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F6DC6D-E5FC-8640-9FE8-71CC8D5474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4C1909-077E-1440-8F0A-05613E30A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ED6E5-E445-0F42-BC31-CA41886BE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0908F-A12C-5E41-92A9-E096A299B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35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8ADF6-6334-9D4F-8EB0-2986F01AC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0D38F-5789-4C44-AB46-D2A0A0B9E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B158E-54B1-8145-BF79-BC4DA1D7A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08775-ECDE-D349-BCB9-3AEA2E2C9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C0379-71D1-304F-9132-61383AFFF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78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452D1-1093-3B43-86F8-EA7C60027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48009-A9BE-B64B-9425-419C34F91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7D7A4-41D9-944A-8401-0FF2039B4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973A31-5E55-B24A-BD5F-85AED2089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1C312-C89C-AC40-89D0-E223A533C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468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8D7B4-2683-154A-8EC8-F411078E0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B3460-ED80-2F4C-B5E2-58756BB180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B30107-48C3-6D44-AC52-B421FF6D30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1CAF41-9B0D-7C4D-A138-41BDACD0B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D0BFFD-EEB8-EC4B-A9F8-9AE489C03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2E4C14-C22F-0742-B212-6AB8AF1AF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80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F8246-49BA-9E43-A450-9641FA152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D1123-8099-FB47-8ED7-C2F3E29AA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34AE5-1050-8A47-9225-81091D8EE7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82E160-E584-344A-8870-CE56745550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6DD4FE-F4E1-EA49-923E-918835137B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C38286-1217-B74E-A192-FE6718D68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274AD9-239E-ED47-96FB-9B22B7A9F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8295AE-9A39-1B49-BAFE-AFF68234D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02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13A84-96BB-FA43-8AAB-5364FC20E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F84C4F-15DE-5748-B229-BA29A6C2B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3ED297-7376-4649-B2D0-008FD434F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AB50F-6330-514B-94AB-D857E7535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340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7E1DB-9873-A94B-B60D-31B4AFDE6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F62A23-3DD7-494B-8116-785A05157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62C4EF-A0BB-3145-BB98-E12E26553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26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9304D-28CC-C64C-8BFB-044244146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9F4A8-0252-C242-B706-71DAD6C8A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89EA7C-67A4-8546-ABE1-0F9668890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772393-50B3-E24F-9759-D2CA851FD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D0C26F-617B-0742-AA44-940EA59C6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D4E25B-FE71-0F4D-8905-6AC60A0B5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68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AADCE-3AF1-AF4C-94EF-DD18A65E7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FB5D6C-15A5-DF4E-9C0F-F3FFB526FE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03C016-3867-644F-A4D4-E96E6004F9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6CE835-6002-AF48-A5A1-73604583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401610-FF71-BC4A-A56D-0AD2B0906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4E043C-4F21-1746-80E0-B36566331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1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06C241-DC5E-5C4D-B925-419B99317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157460-7E58-074A-8C5D-A000151D4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464B0-4C80-9B4E-AE40-D1A153C71D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18AB7-70E0-4C46-9570-1FF7BB0FE2CA}" type="datetimeFigureOut">
              <a:rPr lang="en-US" smtClean="0"/>
              <a:t>8/10/19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EC6AA-08A8-584B-8D06-B9BF240FC9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0AC67-A6A8-2248-B038-9AC7F93D02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53141-9AD6-2F4C-B1F2-F83A6B3E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2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4E2C827-B159-F040-8260-A4C58AE2843B}"/>
              </a:ext>
            </a:extLst>
          </p:cNvPr>
          <p:cNvSpPr/>
          <p:nvPr/>
        </p:nvSpPr>
        <p:spPr>
          <a:xfrm>
            <a:off x="588579" y="420414"/>
            <a:ext cx="1881352" cy="7147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951BB5-7206-924D-88A8-04E41282798D}"/>
              </a:ext>
            </a:extLst>
          </p:cNvPr>
          <p:cNvSpPr/>
          <p:nvPr/>
        </p:nvSpPr>
        <p:spPr>
          <a:xfrm>
            <a:off x="4855779" y="420413"/>
            <a:ext cx="1881352" cy="7147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Handler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A2A948-AFB0-E940-9413-BF16A4A35783}"/>
              </a:ext>
            </a:extLst>
          </p:cNvPr>
          <p:cNvSpPr/>
          <p:nvPr/>
        </p:nvSpPr>
        <p:spPr>
          <a:xfrm>
            <a:off x="9122979" y="420414"/>
            <a:ext cx="1881352" cy="7147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46705E-C46C-3344-8CB4-5CE7FC16AFBF}"/>
              </a:ext>
            </a:extLst>
          </p:cNvPr>
          <p:cNvSpPr/>
          <p:nvPr/>
        </p:nvSpPr>
        <p:spPr>
          <a:xfrm>
            <a:off x="9611710" y="1828800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Open Socket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78C4BE-01AD-3544-A055-3263FE6C0201}"/>
              </a:ext>
            </a:extLst>
          </p:cNvPr>
          <p:cNvSpPr/>
          <p:nvPr/>
        </p:nvSpPr>
        <p:spPr>
          <a:xfrm>
            <a:off x="1072055" y="2280745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Connect to Socket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4782028-4541-D747-8FC4-91EC43EA03EB}"/>
              </a:ext>
            </a:extLst>
          </p:cNvPr>
          <p:cNvSpPr/>
          <p:nvPr/>
        </p:nvSpPr>
        <p:spPr>
          <a:xfrm>
            <a:off x="1319048" y="1261241"/>
            <a:ext cx="409904" cy="4414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8F4E7B-71E7-D049-A222-1D3DED4B5371}"/>
              </a:ext>
            </a:extLst>
          </p:cNvPr>
          <p:cNvSpPr/>
          <p:nvPr/>
        </p:nvSpPr>
        <p:spPr>
          <a:xfrm>
            <a:off x="9606455" y="3878317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Start Thread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95B6D4A-2542-F94D-B6C2-54777D5EDE60}"/>
              </a:ext>
            </a:extLst>
          </p:cNvPr>
          <p:cNvSpPr/>
          <p:nvPr/>
        </p:nvSpPr>
        <p:spPr>
          <a:xfrm>
            <a:off x="9858703" y="1261240"/>
            <a:ext cx="409904" cy="4414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AEA792-49C4-C546-BF39-7B87E69AB032}"/>
              </a:ext>
            </a:extLst>
          </p:cNvPr>
          <p:cNvCxnSpPr>
            <a:cxnSpLocks/>
            <a:stCxn id="9" idx="4"/>
            <a:endCxn id="8" idx="0"/>
          </p:cNvCxnSpPr>
          <p:nvPr/>
        </p:nvCxnSpPr>
        <p:spPr>
          <a:xfrm>
            <a:off x="1524000" y="1702676"/>
            <a:ext cx="0" cy="5780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B19FF9-730C-0541-A8AB-ACE3707B73F1}"/>
              </a:ext>
            </a:extLst>
          </p:cNvPr>
          <p:cNvCxnSpPr>
            <a:cxnSpLocks/>
            <a:stCxn id="11" idx="4"/>
            <a:endCxn id="7" idx="0"/>
          </p:cNvCxnSpPr>
          <p:nvPr/>
        </p:nvCxnSpPr>
        <p:spPr>
          <a:xfrm>
            <a:off x="10063655" y="1702675"/>
            <a:ext cx="0" cy="126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B0BC6FC-7B43-F640-AEAD-FDA6E92A95F4}"/>
              </a:ext>
            </a:extLst>
          </p:cNvPr>
          <p:cNvSpPr/>
          <p:nvPr/>
        </p:nvSpPr>
        <p:spPr>
          <a:xfrm>
            <a:off x="9606455" y="2506717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Accept Connection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619C0DB-E3BA-C34C-99A6-62E670943F3B}"/>
              </a:ext>
            </a:extLst>
          </p:cNvPr>
          <p:cNvCxnSpPr>
            <a:cxnSpLocks/>
            <a:stCxn id="7" idx="2"/>
            <a:endCxn id="18" idx="0"/>
          </p:cNvCxnSpPr>
          <p:nvPr/>
        </p:nvCxnSpPr>
        <p:spPr>
          <a:xfrm flipH="1">
            <a:off x="10058400" y="2280745"/>
            <a:ext cx="5255" cy="2259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A530E14-03C1-624A-B165-AACE0CD1E9CF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1975945" y="2506718"/>
            <a:ext cx="7630510" cy="15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2C12D02C-6630-FA47-846D-50D42FA64215}"/>
              </a:ext>
            </a:extLst>
          </p:cNvPr>
          <p:cNvSpPr/>
          <p:nvPr/>
        </p:nvSpPr>
        <p:spPr>
          <a:xfrm>
            <a:off x="9606455" y="3184634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Reply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AFBD9B-639C-D447-BFD3-EC0CBDCF4A62}"/>
              </a:ext>
            </a:extLst>
          </p:cNvPr>
          <p:cNvSpPr/>
          <p:nvPr/>
        </p:nvSpPr>
        <p:spPr>
          <a:xfrm>
            <a:off x="1072055" y="3426373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Accept Reply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87BE335-9885-C942-8997-5A13AE341DE7}"/>
              </a:ext>
            </a:extLst>
          </p:cNvPr>
          <p:cNvSpPr/>
          <p:nvPr/>
        </p:nvSpPr>
        <p:spPr>
          <a:xfrm>
            <a:off x="1072055" y="4314497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Accept Reply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CA8533D-0820-FA40-9A82-C81094755C77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1975945" y="3410607"/>
            <a:ext cx="7630510" cy="157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B89231E-EF0F-0343-92D4-4EB466AF934A}"/>
              </a:ext>
            </a:extLst>
          </p:cNvPr>
          <p:cNvCxnSpPr>
            <a:cxnSpLocks/>
            <a:stCxn id="18" idx="2"/>
            <a:endCxn id="25" idx="0"/>
          </p:cNvCxnSpPr>
          <p:nvPr/>
        </p:nvCxnSpPr>
        <p:spPr>
          <a:xfrm>
            <a:off x="10058400" y="2958662"/>
            <a:ext cx="0" cy="2259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98F7C233-55A7-954B-B23C-C6B01E20663A}"/>
              </a:ext>
            </a:extLst>
          </p:cNvPr>
          <p:cNvSpPr/>
          <p:nvPr/>
        </p:nvSpPr>
        <p:spPr>
          <a:xfrm>
            <a:off x="5339255" y="3862552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Start Thread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150997E-95F6-2648-A171-F774B5942D44}"/>
              </a:ext>
            </a:extLst>
          </p:cNvPr>
          <p:cNvCxnSpPr>
            <a:cxnSpLocks/>
            <a:stCxn id="10" idx="1"/>
            <a:endCxn id="34" idx="3"/>
          </p:cNvCxnSpPr>
          <p:nvPr/>
        </p:nvCxnSpPr>
        <p:spPr>
          <a:xfrm flipH="1" flipV="1">
            <a:off x="6243145" y="4088525"/>
            <a:ext cx="3363310" cy="15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CE1DE50-339D-AC48-838E-4DCBD91B3E22}"/>
              </a:ext>
            </a:extLst>
          </p:cNvPr>
          <p:cNvCxnSpPr>
            <a:cxnSpLocks/>
            <a:stCxn id="27" idx="0"/>
            <a:endCxn id="26" idx="2"/>
          </p:cNvCxnSpPr>
          <p:nvPr/>
        </p:nvCxnSpPr>
        <p:spPr>
          <a:xfrm flipV="1">
            <a:off x="1524000" y="3878318"/>
            <a:ext cx="0" cy="436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866FD1B-5ADF-AB41-ABC9-A173B51E6AA3}"/>
              </a:ext>
            </a:extLst>
          </p:cNvPr>
          <p:cNvCxnSpPr>
            <a:cxnSpLocks/>
            <a:stCxn id="8" idx="2"/>
            <a:endCxn id="26" idx="0"/>
          </p:cNvCxnSpPr>
          <p:nvPr/>
        </p:nvCxnSpPr>
        <p:spPr>
          <a:xfrm>
            <a:off x="1524000" y="2732690"/>
            <a:ext cx="0" cy="693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33FA2D3-DCC3-7543-B206-CEF48D9CD0A1}"/>
              </a:ext>
            </a:extLst>
          </p:cNvPr>
          <p:cNvCxnSpPr>
            <a:cxnSpLocks/>
            <a:stCxn id="10" idx="0"/>
            <a:endCxn id="25" idx="2"/>
          </p:cNvCxnSpPr>
          <p:nvPr/>
        </p:nvCxnSpPr>
        <p:spPr>
          <a:xfrm flipV="1">
            <a:off x="10058400" y="3636579"/>
            <a:ext cx="0" cy="241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33B27031-6F06-824B-BA48-2AD098ADF203}"/>
              </a:ext>
            </a:extLst>
          </p:cNvPr>
          <p:cNvSpPr/>
          <p:nvPr/>
        </p:nvSpPr>
        <p:spPr>
          <a:xfrm>
            <a:off x="9606455" y="4572000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Await New Connection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2B47A4B-1E28-3B4F-A6A9-0183682AD15D}"/>
              </a:ext>
            </a:extLst>
          </p:cNvPr>
          <p:cNvCxnSpPr>
            <a:cxnSpLocks/>
            <a:stCxn id="10" idx="2"/>
            <a:endCxn id="47" idx="0"/>
          </p:cNvCxnSpPr>
          <p:nvPr/>
        </p:nvCxnSpPr>
        <p:spPr>
          <a:xfrm>
            <a:off x="10058400" y="4330262"/>
            <a:ext cx="0" cy="241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547EFAB0-C970-0940-AD2E-13CBBF2584AF}"/>
              </a:ext>
            </a:extLst>
          </p:cNvPr>
          <p:cNvCxnSpPr>
            <a:cxnSpLocks/>
            <a:stCxn id="47" idx="3"/>
            <a:endCxn id="7" idx="3"/>
          </p:cNvCxnSpPr>
          <p:nvPr/>
        </p:nvCxnSpPr>
        <p:spPr>
          <a:xfrm flipV="1">
            <a:off x="10510345" y="2054773"/>
            <a:ext cx="5255" cy="2743200"/>
          </a:xfrm>
          <a:prstGeom prst="bentConnector3">
            <a:avLst>
              <a:gd name="adj1" fmla="val 1573699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81E1F7D5-18E0-CA4D-B82C-1A7AB393574B}"/>
              </a:ext>
            </a:extLst>
          </p:cNvPr>
          <p:cNvSpPr/>
          <p:nvPr/>
        </p:nvSpPr>
        <p:spPr>
          <a:xfrm>
            <a:off x="1054443" y="4992415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Send Message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DFD23F2-3C9F-2446-B685-AF7166175951}"/>
              </a:ext>
            </a:extLst>
          </p:cNvPr>
          <p:cNvSpPr/>
          <p:nvPr/>
        </p:nvSpPr>
        <p:spPr>
          <a:xfrm>
            <a:off x="5339255" y="4556236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Send Message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F086182-BD75-4849-B509-4B9B95DB0E30}"/>
              </a:ext>
            </a:extLst>
          </p:cNvPr>
          <p:cNvCxnSpPr>
            <a:cxnSpLocks/>
            <a:stCxn id="34" idx="2"/>
            <a:endCxn id="58" idx="0"/>
          </p:cNvCxnSpPr>
          <p:nvPr/>
        </p:nvCxnSpPr>
        <p:spPr>
          <a:xfrm>
            <a:off x="5791200" y="4314497"/>
            <a:ext cx="0" cy="241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DD2B313-43B0-8D4D-BB61-CAA5D8FB6652}"/>
              </a:ext>
            </a:extLst>
          </p:cNvPr>
          <p:cNvCxnSpPr>
            <a:cxnSpLocks/>
            <a:stCxn id="58" idx="1"/>
          </p:cNvCxnSpPr>
          <p:nvPr/>
        </p:nvCxnSpPr>
        <p:spPr>
          <a:xfrm flipH="1" flipV="1">
            <a:off x="1975945" y="4766442"/>
            <a:ext cx="3363310" cy="15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97E8DB8-681B-D84F-B37C-F4AE2FDADF44}"/>
              </a:ext>
            </a:extLst>
          </p:cNvPr>
          <p:cNvCxnSpPr>
            <a:cxnSpLocks/>
            <a:stCxn id="57" idx="0"/>
            <a:endCxn id="27" idx="2"/>
          </p:cNvCxnSpPr>
          <p:nvPr/>
        </p:nvCxnSpPr>
        <p:spPr>
          <a:xfrm flipV="1">
            <a:off x="1506388" y="4766442"/>
            <a:ext cx="17612" cy="225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53D8266B-FD03-114E-ADCA-8CF1193C3587}"/>
              </a:ext>
            </a:extLst>
          </p:cNvPr>
          <p:cNvSpPr/>
          <p:nvPr/>
        </p:nvSpPr>
        <p:spPr>
          <a:xfrm>
            <a:off x="5330449" y="5234154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Receive and Process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5935050-3403-7E49-B978-988479AAE983}"/>
              </a:ext>
            </a:extLst>
          </p:cNvPr>
          <p:cNvSpPr/>
          <p:nvPr/>
        </p:nvSpPr>
        <p:spPr>
          <a:xfrm>
            <a:off x="5322211" y="5912072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Send Answer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19B92027-9CE7-0E4A-BE71-1E1148B0BE86}"/>
              </a:ext>
            </a:extLst>
          </p:cNvPr>
          <p:cNvSpPr/>
          <p:nvPr/>
        </p:nvSpPr>
        <p:spPr>
          <a:xfrm>
            <a:off x="5569204" y="6438440"/>
            <a:ext cx="409904" cy="4414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28BD6751-00CD-F14F-BD84-D4C5E41A5F98}"/>
              </a:ext>
            </a:extLst>
          </p:cNvPr>
          <p:cNvSpPr/>
          <p:nvPr/>
        </p:nvSpPr>
        <p:spPr>
          <a:xfrm>
            <a:off x="1310242" y="6438440"/>
            <a:ext cx="409904" cy="4414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BDE755F-1EFA-2941-9484-98BB716C077B}"/>
              </a:ext>
            </a:extLst>
          </p:cNvPr>
          <p:cNvSpPr/>
          <p:nvPr/>
        </p:nvSpPr>
        <p:spPr>
          <a:xfrm>
            <a:off x="1054443" y="5879262"/>
            <a:ext cx="903890" cy="451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Receive and Display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D44B9795-0B77-414D-84F2-C2BAACD46D33}"/>
              </a:ext>
            </a:extLst>
          </p:cNvPr>
          <p:cNvCxnSpPr>
            <a:cxnSpLocks/>
            <a:stCxn id="57" idx="3"/>
          </p:cNvCxnSpPr>
          <p:nvPr/>
        </p:nvCxnSpPr>
        <p:spPr>
          <a:xfrm>
            <a:off x="1958333" y="5218388"/>
            <a:ext cx="3380922" cy="157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8A9F750B-90E5-6F42-B189-8422268C6FE2}"/>
              </a:ext>
            </a:extLst>
          </p:cNvPr>
          <p:cNvCxnSpPr>
            <a:cxnSpLocks/>
            <a:stCxn id="70" idx="1"/>
            <a:endCxn id="74" idx="3"/>
          </p:cNvCxnSpPr>
          <p:nvPr/>
        </p:nvCxnSpPr>
        <p:spPr>
          <a:xfrm flipH="1" flipV="1">
            <a:off x="1958333" y="6105235"/>
            <a:ext cx="3363878" cy="32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BD374F9-D3D3-6945-8F3B-A88FA2154F1C}"/>
              </a:ext>
            </a:extLst>
          </p:cNvPr>
          <p:cNvCxnSpPr>
            <a:cxnSpLocks/>
            <a:stCxn id="57" idx="2"/>
            <a:endCxn id="74" idx="0"/>
          </p:cNvCxnSpPr>
          <p:nvPr/>
        </p:nvCxnSpPr>
        <p:spPr>
          <a:xfrm>
            <a:off x="1506388" y="5444360"/>
            <a:ext cx="0" cy="4349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4E83D64-0799-6441-8AE7-EBED0E7D4847}"/>
              </a:ext>
            </a:extLst>
          </p:cNvPr>
          <p:cNvCxnSpPr>
            <a:cxnSpLocks/>
            <a:stCxn id="74" idx="2"/>
            <a:endCxn id="72" idx="0"/>
          </p:cNvCxnSpPr>
          <p:nvPr/>
        </p:nvCxnSpPr>
        <p:spPr>
          <a:xfrm>
            <a:off x="1506388" y="6331207"/>
            <a:ext cx="8806" cy="1072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913944B-CFCA-A248-8783-E9EE654C0ABA}"/>
              </a:ext>
            </a:extLst>
          </p:cNvPr>
          <p:cNvCxnSpPr>
            <a:cxnSpLocks/>
            <a:stCxn id="58" idx="2"/>
            <a:endCxn id="69" idx="0"/>
          </p:cNvCxnSpPr>
          <p:nvPr/>
        </p:nvCxnSpPr>
        <p:spPr>
          <a:xfrm flipH="1">
            <a:off x="5782394" y="5008181"/>
            <a:ext cx="8806" cy="225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F54B947C-F5B6-1A43-91C0-803BAB8EED9A}"/>
              </a:ext>
            </a:extLst>
          </p:cNvPr>
          <p:cNvCxnSpPr>
            <a:cxnSpLocks/>
            <a:stCxn id="69" idx="2"/>
            <a:endCxn id="70" idx="0"/>
          </p:cNvCxnSpPr>
          <p:nvPr/>
        </p:nvCxnSpPr>
        <p:spPr>
          <a:xfrm flipH="1">
            <a:off x="5774156" y="5686099"/>
            <a:ext cx="8238" cy="225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130A3FBF-85CE-2943-A116-F7D02FB67BBB}"/>
              </a:ext>
            </a:extLst>
          </p:cNvPr>
          <p:cNvCxnSpPr>
            <a:cxnSpLocks/>
            <a:stCxn id="70" idx="2"/>
            <a:endCxn id="71" idx="0"/>
          </p:cNvCxnSpPr>
          <p:nvPr/>
        </p:nvCxnSpPr>
        <p:spPr>
          <a:xfrm>
            <a:off x="5774156" y="6364017"/>
            <a:ext cx="0" cy="744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009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38</Words>
  <Application>Microsoft Macintosh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Schutt, Thomas (Capt)</dc:creator>
  <cp:lastModifiedBy>Schutt, Thomas (Capt)</cp:lastModifiedBy>
  <cp:revision>2</cp:revision>
  <dcterms:created xsi:type="dcterms:W3CDTF">2019-08-10T08:59:27Z</dcterms:created>
  <dcterms:modified xsi:type="dcterms:W3CDTF">2019-08-10T09:16:58Z</dcterms:modified>
</cp:coreProperties>
</file>