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288CC"/>
    <a:srgbClr val="8DA9DB"/>
    <a:srgbClr val="D2E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0932CC-F402-4BE7-AFB5-410012919F05}" v="43" dt="2019-08-11T23:48:11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5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_ _" userId="07cc79ed755ec9ab" providerId="LiveId" clId="{240932CC-F402-4BE7-AFB5-410012919F05}"/>
    <pc:docChg chg="undo custSel mod addSld modSld">
      <pc:chgData name="_ _" userId="07cc79ed755ec9ab" providerId="LiveId" clId="{240932CC-F402-4BE7-AFB5-410012919F05}" dt="2019-08-11T23:48:30.002" v="450" actId="14100"/>
      <pc:docMkLst>
        <pc:docMk/>
      </pc:docMkLst>
      <pc:sldChg chg="addSp modSp">
        <pc:chgData name="_ _" userId="07cc79ed755ec9ab" providerId="LiveId" clId="{240932CC-F402-4BE7-AFB5-410012919F05}" dt="2019-08-11T21:35:27.424" v="189" actId="20577"/>
        <pc:sldMkLst>
          <pc:docMk/>
          <pc:sldMk cId="2624812102" sldId="256"/>
        </pc:sldMkLst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5" creationId="{5B094CBC-2458-441C-B2D9-9A3DC47F9911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6" creationId="{56FEDFA7-1FB0-44CE-B849-D3CCFEF0FEF7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7" creationId="{02EBC213-3CA9-4C70-9644-6F1A29291C31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11" creationId="{1C72EF16-4A56-4B97-BB8B-E49F7869F0B2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12" creationId="{D694E8E5-C8EF-4C2D-8F47-4F7BE49CBFB9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13" creationId="{0DE3B5E6-5033-4CA6-8046-B7EFF1EAB5C1}"/>
          </ac:spMkLst>
        </pc:spChg>
        <pc:spChg chg="mod">
          <ac:chgData name="_ _" userId="07cc79ed755ec9ab" providerId="LiveId" clId="{240932CC-F402-4BE7-AFB5-410012919F05}" dt="2019-08-11T21:28:54.014" v="95" actId="20577"/>
          <ac:spMkLst>
            <pc:docMk/>
            <pc:sldMk cId="2624812102" sldId="256"/>
            <ac:spMk id="14" creationId="{2337E7A5-3588-4229-99EF-9EDBEAD6EDC2}"/>
          </ac:spMkLst>
        </pc:spChg>
        <pc:spChg chg="mod">
          <ac:chgData name="_ _" userId="07cc79ed755ec9ab" providerId="LiveId" clId="{240932CC-F402-4BE7-AFB5-410012919F05}" dt="2019-08-11T21:29:04.039" v="119" actId="1035"/>
          <ac:spMkLst>
            <pc:docMk/>
            <pc:sldMk cId="2624812102" sldId="256"/>
            <ac:spMk id="15" creationId="{373C878D-B89F-47C3-92A7-402920D47813}"/>
          </ac:spMkLst>
        </pc:spChg>
        <pc:spChg chg="mod">
          <ac:chgData name="_ _" userId="07cc79ed755ec9ab" providerId="LiveId" clId="{240932CC-F402-4BE7-AFB5-410012919F05}" dt="2019-08-11T21:29:04.039" v="119" actId="1035"/>
          <ac:spMkLst>
            <pc:docMk/>
            <pc:sldMk cId="2624812102" sldId="256"/>
            <ac:spMk id="16" creationId="{0AB3589E-F5FC-45AD-8909-39A2E7E52379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17" creationId="{45C94750-3E88-4383-A686-84EEB8838A49}"/>
          </ac:spMkLst>
        </pc:spChg>
        <pc:spChg chg="add mod">
          <ac:chgData name="_ _" userId="07cc79ed755ec9ab" providerId="LiveId" clId="{240932CC-F402-4BE7-AFB5-410012919F05}" dt="2019-08-11T21:33:52.646" v="175" actId="1076"/>
          <ac:spMkLst>
            <pc:docMk/>
            <pc:sldMk cId="2624812102" sldId="256"/>
            <ac:spMk id="20" creationId="{F7739968-BBAF-4F76-9F11-7CBA5E22659D}"/>
          </ac:spMkLst>
        </pc:spChg>
        <pc:spChg chg="mod">
          <ac:chgData name="_ _" userId="07cc79ed755ec9ab" providerId="LiveId" clId="{240932CC-F402-4BE7-AFB5-410012919F05}" dt="2019-08-11T21:31:00.830" v="151" actId="1076"/>
          <ac:spMkLst>
            <pc:docMk/>
            <pc:sldMk cId="2624812102" sldId="256"/>
            <ac:spMk id="25" creationId="{F3F9D28F-1A11-4600-8DA4-ECC6C33EEA64}"/>
          </ac:spMkLst>
        </pc:spChg>
        <pc:spChg chg="mod">
          <ac:chgData name="_ _" userId="07cc79ed755ec9ab" providerId="LiveId" clId="{240932CC-F402-4BE7-AFB5-410012919F05}" dt="2019-08-11T21:30:47.496" v="150" actId="1076"/>
          <ac:spMkLst>
            <pc:docMk/>
            <pc:sldMk cId="2624812102" sldId="256"/>
            <ac:spMk id="26" creationId="{8A2F2063-6B4F-4B71-9140-41B9AE6FBBAA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36" creationId="{AB2C6914-4BCE-4E8A-9CCC-65D97C33231F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63" creationId="{086131DC-7BAE-49C7-9457-4E3F57967F57}"/>
          </ac:spMkLst>
        </pc:spChg>
        <pc:spChg chg="mod">
          <ac:chgData name="_ _" userId="07cc79ed755ec9ab" providerId="LiveId" clId="{240932CC-F402-4BE7-AFB5-410012919F05}" dt="2019-08-11T21:35:01.509" v="185" actId="1076"/>
          <ac:spMkLst>
            <pc:docMk/>
            <pc:sldMk cId="2624812102" sldId="256"/>
            <ac:spMk id="70" creationId="{5C9DDAEF-9D09-40D4-AEBC-FB70FBAF1B7B}"/>
          </ac:spMkLst>
        </pc:spChg>
        <pc:spChg chg="mod">
          <ac:chgData name="_ _" userId="07cc79ed755ec9ab" providerId="LiveId" clId="{240932CC-F402-4BE7-AFB5-410012919F05}" dt="2019-08-11T21:28:46.127" v="77" actId="1037"/>
          <ac:spMkLst>
            <pc:docMk/>
            <pc:sldMk cId="2624812102" sldId="256"/>
            <ac:spMk id="71" creationId="{4026FD26-7345-48BC-8E1A-173121C98A8C}"/>
          </ac:spMkLst>
        </pc:spChg>
        <pc:spChg chg="mod">
          <ac:chgData name="_ _" userId="07cc79ed755ec9ab" providerId="LiveId" clId="{240932CC-F402-4BE7-AFB5-410012919F05}" dt="2019-08-11T21:35:27.424" v="189" actId="20577"/>
          <ac:spMkLst>
            <pc:docMk/>
            <pc:sldMk cId="2624812102" sldId="256"/>
            <ac:spMk id="72" creationId="{DFFC9D39-CD75-481F-902E-D07C1BD379B9}"/>
          </ac:spMkLst>
        </pc:spChg>
        <pc:cxnChg chg="mod">
          <ac:chgData name="_ _" userId="07cc79ed755ec9ab" providerId="LiveId" clId="{240932CC-F402-4BE7-AFB5-410012919F05}" dt="2019-08-11T21:29:04.039" v="119" actId="1035"/>
          <ac:cxnSpMkLst>
            <pc:docMk/>
            <pc:sldMk cId="2624812102" sldId="256"/>
            <ac:cxnSpMk id="18" creationId="{F599C0A5-C192-465D-8236-32FA3243F0B3}"/>
          </ac:cxnSpMkLst>
        </pc:cxnChg>
        <pc:cxnChg chg="mod">
          <ac:chgData name="_ _" userId="07cc79ed755ec9ab" providerId="LiveId" clId="{240932CC-F402-4BE7-AFB5-410012919F05}" dt="2019-08-11T21:35:11.444" v="187" actId="14100"/>
          <ac:cxnSpMkLst>
            <pc:docMk/>
            <pc:sldMk cId="2624812102" sldId="256"/>
            <ac:cxnSpMk id="37" creationId="{5D4318F9-6F36-415E-BEFA-066D7185B396}"/>
          </ac:cxnSpMkLst>
        </pc:cxnChg>
        <pc:cxnChg chg="mod">
          <ac:chgData name="_ _" userId="07cc79ed755ec9ab" providerId="LiveId" clId="{240932CC-F402-4BE7-AFB5-410012919F05}" dt="2019-08-11T21:33:54.944" v="176" actId="14100"/>
          <ac:cxnSpMkLst>
            <pc:docMk/>
            <pc:sldMk cId="2624812102" sldId="256"/>
            <ac:cxnSpMk id="43" creationId="{E011D88A-0873-4C16-BAD6-C9B17ED06BB7}"/>
          </ac:cxnSpMkLst>
        </pc:cxnChg>
        <pc:cxnChg chg="mod">
          <ac:chgData name="_ _" userId="07cc79ed755ec9ab" providerId="LiveId" clId="{240932CC-F402-4BE7-AFB5-410012919F05}" dt="2019-08-11T21:32:19.356" v="163" actId="14100"/>
          <ac:cxnSpMkLst>
            <pc:docMk/>
            <pc:sldMk cId="2624812102" sldId="256"/>
            <ac:cxnSpMk id="54" creationId="{F40E5850-75AA-4BAD-841F-46FDBC6E739E}"/>
          </ac:cxnSpMkLst>
        </pc:cxnChg>
        <pc:cxnChg chg="mod">
          <ac:chgData name="_ _" userId="07cc79ed755ec9ab" providerId="LiveId" clId="{240932CC-F402-4BE7-AFB5-410012919F05}" dt="2019-08-11T21:32:05.258" v="162" actId="14100"/>
          <ac:cxnSpMkLst>
            <pc:docMk/>
            <pc:sldMk cId="2624812102" sldId="256"/>
            <ac:cxnSpMk id="62" creationId="{05945A49-831B-4226-9FB0-6BB8ACDAE1BF}"/>
          </ac:cxnSpMkLst>
        </pc:cxnChg>
        <pc:cxnChg chg="mod">
          <ac:chgData name="_ _" userId="07cc79ed755ec9ab" providerId="LiveId" clId="{240932CC-F402-4BE7-AFB5-410012919F05}" dt="2019-08-11T21:35:06.167" v="186" actId="14100"/>
          <ac:cxnSpMkLst>
            <pc:docMk/>
            <pc:sldMk cId="2624812102" sldId="256"/>
            <ac:cxnSpMk id="67" creationId="{8C748FFB-C9FB-4F0A-AB11-5FA7540F6B1D}"/>
          </ac:cxnSpMkLst>
        </pc:cxnChg>
      </pc:sldChg>
      <pc:sldChg chg="addSp delSp modSp add mod setBg">
        <pc:chgData name="_ _" userId="07cc79ed755ec9ab" providerId="LiveId" clId="{240932CC-F402-4BE7-AFB5-410012919F05}" dt="2019-08-11T23:48:30.002" v="450" actId="14100"/>
        <pc:sldMkLst>
          <pc:docMk/>
          <pc:sldMk cId="797527095" sldId="257"/>
        </pc:sldMkLst>
        <pc:spChg chg="del">
          <ac:chgData name="_ _" userId="07cc79ed755ec9ab" providerId="LiveId" clId="{240932CC-F402-4BE7-AFB5-410012919F05}" dt="2019-08-11T23:24:24.227" v="191"/>
          <ac:spMkLst>
            <pc:docMk/>
            <pc:sldMk cId="797527095" sldId="257"/>
            <ac:spMk id="2" creationId="{9E052CC4-4C80-4A43-B523-0671E6AFE55A}"/>
          </ac:spMkLst>
        </pc:spChg>
        <pc:spChg chg="del">
          <ac:chgData name="_ _" userId="07cc79ed755ec9ab" providerId="LiveId" clId="{240932CC-F402-4BE7-AFB5-410012919F05}" dt="2019-08-11T23:24:24.227" v="191"/>
          <ac:spMkLst>
            <pc:docMk/>
            <pc:sldMk cId="797527095" sldId="257"/>
            <ac:spMk id="3" creationId="{0AF43732-21C0-448A-9CC7-BA6A501E8E16}"/>
          </ac:spMkLst>
        </pc:spChg>
        <pc:spChg chg="add del mod">
          <ac:chgData name="_ _" userId="07cc79ed755ec9ab" providerId="LiveId" clId="{240932CC-F402-4BE7-AFB5-410012919F05}" dt="2019-08-11T23:35:19.756" v="284" actId="478"/>
          <ac:spMkLst>
            <pc:docMk/>
            <pc:sldMk cId="797527095" sldId="257"/>
            <ac:spMk id="8" creationId="{483CCD4F-96C8-4BD7-B40C-86D67AE2A2B7}"/>
          </ac:spMkLst>
        </pc:spChg>
        <pc:spChg chg="add del">
          <ac:chgData name="_ _" userId="07cc79ed755ec9ab" providerId="LiveId" clId="{240932CC-F402-4BE7-AFB5-410012919F05}" dt="2019-08-11T23:30:39.213" v="207" actId="26606"/>
          <ac:spMkLst>
            <pc:docMk/>
            <pc:sldMk cId="797527095" sldId="257"/>
            <ac:spMk id="12" creationId="{6C2997EE-0889-44C3-AC0D-18F26AC9AAAB}"/>
          </ac:spMkLst>
        </pc:spChg>
        <pc:spChg chg="add del mod">
          <ac:chgData name="_ _" userId="07cc79ed755ec9ab" providerId="LiveId" clId="{240932CC-F402-4BE7-AFB5-410012919F05}" dt="2019-08-11T23:35:11.074" v="278" actId="478"/>
          <ac:spMkLst>
            <pc:docMk/>
            <pc:sldMk cId="797527095" sldId="257"/>
            <ac:spMk id="13" creationId="{B32E812E-F6F7-4B7C-9B1D-96426B7C20D5}"/>
          </ac:spMkLst>
        </pc:spChg>
        <pc:spChg chg="add del mod">
          <ac:chgData name="_ _" userId="07cc79ed755ec9ab" providerId="LiveId" clId="{240932CC-F402-4BE7-AFB5-410012919F05}" dt="2019-08-11T23:35:17.210" v="282" actId="478"/>
          <ac:spMkLst>
            <pc:docMk/>
            <pc:sldMk cId="797527095" sldId="257"/>
            <ac:spMk id="18" creationId="{5B225098-4EFA-4FB3-927C-752B4AAD98EA}"/>
          </ac:spMkLst>
        </pc:spChg>
        <pc:spChg chg="add mod">
          <ac:chgData name="_ _" userId="07cc79ed755ec9ab" providerId="LiveId" clId="{240932CC-F402-4BE7-AFB5-410012919F05}" dt="2019-08-11T23:39:37.237" v="342" actId="1076"/>
          <ac:spMkLst>
            <pc:docMk/>
            <pc:sldMk cId="797527095" sldId="257"/>
            <ac:spMk id="21" creationId="{81953458-2685-43BB-82FB-314226A79E5F}"/>
          </ac:spMkLst>
        </pc:spChg>
        <pc:spChg chg="add del mod">
          <ac:chgData name="_ _" userId="07cc79ed755ec9ab" providerId="LiveId" clId="{240932CC-F402-4BE7-AFB5-410012919F05}" dt="2019-08-11T23:39:19.038" v="335" actId="478"/>
          <ac:spMkLst>
            <pc:docMk/>
            <pc:sldMk cId="797527095" sldId="257"/>
            <ac:spMk id="22" creationId="{EAB7D491-2A44-4BA0-B606-24CA6571D532}"/>
          </ac:spMkLst>
        </pc:spChg>
        <pc:spChg chg="add mod">
          <ac:chgData name="_ _" userId="07cc79ed755ec9ab" providerId="LiveId" clId="{240932CC-F402-4BE7-AFB5-410012919F05}" dt="2019-08-11T23:39:53.628" v="353" actId="1076"/>
          <ac:spMkLst>
            <pc:docMk/>
            <pc:sldMk cId="797527095" sldId="257"/>
            <ac:spMk id="23" creationId="{612C76ED-C2A9-41BE-A674-B665DE2027F5}"/>
          </ac:spMkLst>
        </pc:spChg>
        <pc:spChg chg="add del mod">
          <ac:chgData name="_ _" userId="07cc79ed755ec9ab" providerId="LiveId" clId="{240932CC-F402-4BE7-AFB5-410012919F05}" dt="2019-08-11T23:42:11.653" v="377" actId="1582"/>
          <ac:spMkLst>
            <pc:docMk/>
            <pc:sldMk cId="797527095" sldId="257"/>
            <ac:spMk id="45" creationId="{6565D69C-4503-4803-A75E-68038B866A8A}"/>
          </ac:spMkLst>
        </pc:spChg>
        <pc:spChg chg="add del mod">
          <ac:chgData name="_ _" userId="07cc79ed755ec9ab" providerId="LiveId" clId="{240932CC-F402-4BE7-AFB5-410012919F05}" dt="2019-08-11T23:41:35.400" v="366" actId="11529"/>
          <ac:spMkLst>
            <pc:docMk/>
            <pc:sldMk cId="797527095" sldId="257"/>
            <ac:spMk id="46" creationId="{B24AD0B3-2A26-4E98-92DA-4EC84C109640}"/>
          </ac:spMkLst>
        </pc:spChg>
        <pc:spChg chg="add mod">
          <ac:chgData name="_ _" userId="07cc79ed755ec9ab" providerId="LiveId" clId="{240932CC-F402-4BE7-AFB5-410012919F05}" dt="2019-08-11T23:44:01.870" v="392" actId="1076"/>
          <ac:spMkLst>
            <pc:docMk/>
            <pc:sldMk cId="797527095" sldId="257"/>
            <ac:spMk id="59" creationId="{9DAA6E20-EF2C-4BA0-BFD3-E5C5F25E6A43}"/>
          </ac:spMkLst>
        </pc:spChg>
        <pc:spChg chg="add del mod">
          <ac:chgData name="_ _" userId="07cc79ed755ec9ab" providerId="LiveId" clId="{240932CC-F402-4BE7-AFB5-410012919F05}" dt="2019-08-11T23:48:05.463" v="444" actId="478"/>
          <ac:spMkLst>
            <pc:docMk/>
            <pc:sldMk cId="797527095" sldId="257"/>
            <ac:spMk id="69" creationId="{909EBDE1-2416-44C9-8AA1-1BB620940057}"/>
          </ac:spMkLst>
        </pc:spChg>
        <pc:spChg chg="add mod">
          <ac:chgData name="_ _" userId="07cc79ed755ec9ab" providerId="LiveId" clId="{240932CC-F402-4BE7-AFB5-410012919F05}" dt="2019-08-11T23:48:30.002" v="450" actId="14100"/>
          <ac:spMkLst>
            <pc:docMk/>
            <pc:sldMk cId="797527095" sldId="257"/>
            <ac:spMk id="75" creationId="{4E49A73C-0483-4F93-ACAE-7AD6D675E17C}"/>
          </ac:spMkLst>
        </pc:spChg>
        <pc:picChg chg="add del">
          <ac:chgData name="_ _" userId="07cc79ed755ec9ab" providerId="LiveId" clId="{240932CC-F402-4BE7-AFB5-410012919F05}" dt="2019-08-11T23:28:04.579" v="193" actId="478"/>
          <ac:picMkLst>
            <pc:docMk/>
            <pc:sldMk cId="797527095" sldId="257"/>
            <ac:picMk id="4" creationId="{DA5E393A-EAA7-44BD-8801-3B5B0E09A636}"/>
          </ac:picMkLst>
        </pc:picChg>
        <pc:picChg chg="add mod ord modCrop">
          <ac:chgData name="_ _" userId="07cc79ed755ec9ab" providerId="LiveId" clId="{240932CC-F402-4BE7-AFB5-410012919F05}" dt="2019-08-11T23:43:56.012" v="390" actId="1076"/>
          <ac:picMkLst>
            <pc:docMk/>
            <pc:sldMk cId="797527095" sldId="257"/>
            <ac:picMk id="5" creationId="{BEBDAB18-4620-4015-BCD0-5DE0EF4B7399}"/>
          </ac:picMkLst>
        </pc:picChg>
        <pc:picChg chg="add del mod ord modCrop">
          <ac:chgData name="_ _" userId="07cc79ed755ec9ab" providerId="LiveId" clId="{240932CC-F402-4BE7-AFB5-410012919F05}" dt="2019-08-11T23:45:07.720" v="409" actId="1076"/>
          <ac:picMkLst>
            <pc:docMk/>
            <pc:sldMk cId="797527095" sldId="257"/>
            <ac:picMk id="6" creationId="{77EA9707-CA69-4660-94C7-14B37FE2A77A}"/>
          </ac:picMkLst>
        </pc:picChg>
        <pc:picChg chg="add mod ord modCrop">
          <ac:chgData name="_ _" userId="07cc79ed755ec9ab" providerId="LiveId" clId="{240932CC-F402-4BE7-AFB5-410012919F05}" dt="2019-08-11T23:46:49.760" v="429" actId="1076"/>
          <ac:picMkLst>
            <pc:docMk/>
            <pc:sldMk cId="797527095" sldId="257"/>
            <ac:picMk id="7" creationId="{712ECB16-F4ED-4D96-9BA4-957AA8CBDB38}"/>
          </ac:picMkLst>
        </pc:picChg>
        <pc:cxnChg chg="add del mod">
          <ac:chgData name="_ _" userId="07cc79ed755ec9ab" providerId="LiveId" clId="{240932CC-F402-4BE7-AFB5-410012919F05}" dt="2019-08-11T23:35:21.236" v="285" actId="478"/>
          <ac:cxnSpMkLst>
            <pc:docMk/>
            <pc:sldMk cId="797527095" sldId="257"/>
            <ac:cxnSpMk id="10" creationId="{1D18D54A-449B-4AE7-A51B-441ADEF67F0D}"/>
          </ac:cxnSpMkLst>
        </pc:cxnChg>
        <pc:cxnChg chg="add del mod">
          <ac:chgData name="_ _" userId="07cc79ed755ec9ab" providerId="LiveId" clId="{240932CC-F402-4BE7-AFB5-410012919F05}" dt="2019-08-11T23:35:12.118" v="279" actId="478"/>
          <ac:cxnSpMkLst>
            <pc:docMk/>
            <pc:sldMk cId="797527095" sldId="257"/>
            <ac:cxnSpMk id="14" creationId="{598A04C8-1CEF-4CE8-8788-C44D93F07550}"/>
          </ac:cxnSpMkLst>
        </pc:cxnChg>
        <pc:cxnChg chg="add del mod">
          <ac:chgData name="_ _" userId="07cc79ed755ec9ab" providerId="LiveId" clId="{240932CC-F402-4BE7-AFB5-410012919F05}" dt="2019-08-11T23:35:18.846" v="283" actId="478"/>
          <ac:cxnSpMkLst>
            <pc:docMk/>
            <pc:sldMk cId="797527095" sldId="257"/>
            <ac:cxnSpMk id="19" creationId="{76AD4B36-CFCA-4475-B0AD-B58DC15034DB}"/>
          </ac:cxnSpMkLst>
        </pc:cxnChg>
        <pc:cxnChg chg="add mod">
          <ac:chgData name="_ _" userId="07cc79ed755ec9ab" providerId="LiveId" clId="{240932CC-F402-4BE7-AFB5-410012919F05}" dt="2019-08-11T23:39:45.719" v="346" actId="14100"/>
          <ac:cxnSpMkLst>
            <pc:docMk/>
            <pc:sldMk cId="797527095" sldId="257"/>
            <ac:cxnSpMk id="25" creationId="{F45CED62-C059-4F5D-8FC6-CBB6EE19B4F3}"/>
          </ac:cxnSpMkLst>
        </pc:cxnChg>
        <pc:cxnChg chg="add del mod">
          <ac:chgData name="_ _" userId="07cc79ed755ec9ab" providerId="LiveId" clId="{240932CC-F402-4BE7-AFB5-410012919F05}" dt="2019-08-11T23:39:41.706" v="344" actId="14100"/>
          <ac:cxnSpMkLst>
            <pc:docMk/>
            <pc:sldMk cId="797527095" sldId="257"/>
            <ac:cxnSpMk id="31" creationId="{3B960EA1-E3AD-4FC8-B7FC-D73EE2CDF2AA}"/>
          </ac:cxnSpMkLst>
        </pc:cxnChg>
        <pc:cxnChg chg="add mod">
          <ac:chgData name="_ _" userId="07cc79ed755ec9ab" providerId="LiveId" clId="{240932CC-F402-4BE7-AFB5-410012919F05}" dt="2019-08-11T23:40:01.991" v="356" actId="14100"/>
          <ac:cxnSpMkLst>
            <pc:docMk/>
            <pc:sldMk cId="797527095" sldId="257"/>
            <ac:cxnSpMk id="42" creationId="{5ED65B7B-6BBD-4AE8-A3BA-871F7B7B0E67}"/>
          </ac:cxnSpMkLst>
        </pc:cxnChg>
        <pc:cxnChg chg="add mod">
          <ac:chgData name="_ _" userId="07cc79ed755ec9ab" providerId="LiveId" clId="{240932CC-F402-4BE7-AFB5-410012919F05}" dt="2019-08-11T23:44:04.713" v="394" actId="1076"/>
          <ac:cxnSpMkLst>
            <pc:docMk/>
            <pc:sldMk cId="797527095" sldId="257"/>
            <ac:cxnSpMk id="47" creationId="{F96FF3D3-F126-4185-A8CD-A0DCF7CE3A07}"/>
          </ac:cxnSpMkLst>
        </pc:cxnChg>
        <pc:cxnChg chg="add mod">
          <ac:chgData name="_ _" userId="07cc79ed755ec9ab" providerId="LiveId" clId="{240932CC-F402-4BE7-AFB5-410012919F05}" dt="2019-08-11T23:44:40.276" v="402" actId="14100"/>
          <ac:cxnSpMkLst>
            <pc:docMk/>
            <pc:sldMk cId="797527095" sldId="257"/>
            <ac:cxnSpMk id="60" creationId="{9BD36CCC-AA30-4818-8217-8E678A158294}"/>
          </ac:cxnSpMkLst>
        </pc:cxnChg>
        <pc:cxnChg chg="add mod">
          <ac:chgData name="_ _" userId="07cc79ed755ec9ab" providerId="LiveId" clId="{240932CC-F402-4BE7-AFB5-410012919F05}" dt="2019-08-11T23:44:57.692" v="406" actId="14100"/>
          <ac:cxnSpMkLst>
            <pc:docMk/>
            <pc:sldMk cId="797527095" sldId="257"/>
            <ac:cxnSpMk id="66" creationId="{1E2B1F90-B406-4047-93DA-9091A5C8D4C7}"/>
          </ac:cxnSpMkLst>
        </pc:cxnChg>
        <pc:cxnChg chg="add mod">
          <ac:chgData name="_ _" userId="07cc79ed755ec9ab" providerId="LiveId" clId="{240932CC-F402-4BE7-AFB5-410012919F05}" dt="2019-08-11T23:48:30.002" v="450" actId="14100"/>
          <ac:cxnSpMkLst>
            <pc:docMk/>
            <pc:sldMk cId="797527095" sldId="257"/>
            <ac:cxnSpMk id="70" creationId="{FD5073E5-4B06-4B2D-994A-B8D14C6CF256}"/>
          </ac:cxnSpMkLst>
        </pc:cxnChg>
        <pc:cxnChg chg="add mod">
          <ac:chgData name="_ _" userId="07cc79ed755ec9ab" providerId="LiveId" clId="{240932CC-F402-4BE7-AFB5-410012919F05}" dt="2019-08-11T23:48:30.002" v="450" actId="14100"/>
          <ac:cxnSpMkLst>
            <pc:docMk/>
            <pc:sldMk cId="797527095" sldId="257"/>
            <ac:cxnSpMk id="77" creationId="{9BA4EC5C-301C-4B4F-B6E7-46A2C626104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F77D5-9AFA-406A-8978-2CF6817AAAD0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9486C-DDFD-4524-B3DB-4788FDBE8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33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09486C-DDFD-4524-B3DB-4788FDBE8D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7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09486C-DDFD-4524-B3DB-4788FDBE8D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33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BBE59-CD45-47AC-B428-B29E351B20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7BE34-5427-4310-B97D-BEA3380FC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C9CD3-AB65-4059-A535-F6C1DB53E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E8243-BBA8-4A76-B696-A6B940A58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FD35-B0C0-4804-BB6E-52850AE6E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4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05044-5B26-4CE8-8349-5BDFF837F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1BC25-7EEB-4FDB-A009-3F66BDCAF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3630D-BC7B-4E33-9564-B30DFB296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99C21-DC09-45FE-B807-2BF5FC4CC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DFDB1-2A93-45C2-909A-A173E0AFD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08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1D7841-A5FF-4717-A6ED-512FEFA3D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D13B0-70AE-4804-8446-C7EED15D4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EB99-7C27-4032-A3C3-699AE74EF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9A888-97A0-4354-9158-933C671DD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6B7C3-FFC3-4A07-9724-1C9378843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2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64B90-A04A-4297-B81B-085B4168A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3CE1C-B7DF-4A30-B875-73913BDFA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01BE2-C212-4553-AC1F-4B1BAEB8B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5D82E-7BCE-43B3-AC54-2084AC65A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D6E55-6E31-4F2F-9658-0C0D1311C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6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46C9A-F6A2-465A-8034-88B5BECF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22EE0-DD46-4D48-8660-66AB7C296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6E1B0-A5E9-4B55-8478-69E7A5448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6D0E2-746B-445D-A5C8-028B7275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B927D-BBAA-45B7-A012-AE0BBC89B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4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B0B67-9BC1-4665-A840-670D05266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F9CAB-25F9-4C91-85C9-103D443BF1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36CB7F-A52A-440D-809E-05F15974F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33B806-3576-4DEF-A72B-5F9895E64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5523C-4515-4FAA-9272-DF0F4A291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457BD4-7752-42DD-BB71-DA881ACD6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32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CF8E3-66F6-42ED-9658-0260FC7C6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D8D60-2ACA-4454-AEC3-A1CE2AE2D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F254A-016D-435C-89FE-B7A136CCBC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B3415-0382-4F57-81E1-4AC0CA8D97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645674-AF3C-4103-A795-89238C643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547DEC-1D7D-45A9-9FDB-EA8874042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A5E6-3FC2-4426-8B49-6D168556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975071-02CD-4F42-B6DA-56DF3322F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3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FCC83-DB7D-4C79-AF70-256911694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4B4D5D-CE4F-4D03-BBEB-65303E83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E7A58A-5C19-40A3-AA65-755A420D9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47F2C-40C6-42C2-9D81-C9BAA28FF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2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5F4F75-0CE9-4038-B638-093E5B5B6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74C3EB-B7C7-46A7-BA6F-2283B425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953EF-578D-438F-8D66-593DFB6C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7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ADA92-3676-461B-AEAF-F840F7188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55E5E-EAA9-4DC1-8A54-F38F19DD4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4BA0B-242D-4D01-96EA-B8F8994A4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781BE7-01DE-4152-943F-22B5F5FCE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DFD2A-49B3-44FD-B5B0-E6C3F9ADD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ADE9F-9DC8-45D4-BF64-E6A760E0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96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5C9E0-D945-41AF-AAEE-F19EC1D88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831C7E-331C-45AF-84BE-3260B26AF4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04595C-AE37-4142-A846-5F8F18370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9A302-DF19-4AEA-ABF7-CC4BF12B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8E251-303C-4670-AB95-28560D90C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F7206-13BA-4359-A1A4-2B1A75E98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15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FA9F14-79E3-4FE1-AE56-8567F15D5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C2A6E-B6B4-4CF1-8916-5108DCD1D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655F0-48B6-4DAA-9486-D81EEB7412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46CCE-3E3B-4CC1-A8E3-2E2EB082579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72DCB-DAC8-4E04-8C5A-C7E1B7CF9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C3133-579D-45DC-B1BB-1DDFBC2A6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00C1C-FFD6-4DFF-B96B-760819B7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1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094CBC-2458-441C-B2D9-9A3DC47F9911}"/>
              </a:ext>
            </a:extLst>
          </p:cNvPr>
          <p:cNvSpPr/>
          <p:nvPr/>
        </p:nvSpPr>
        <p:spPr>
          <a:xfrm>
            <a:off x="7919720" y="655318"/>
            <a:ext cx="1960880" cy="5789616"/>
          </a:xfrm>
          <a:prstGeom prst="rect">
            <a:avLst/>
          </a:prstGeom>
          <a:solidFill>
            <a:srgbClr val="8DA9DB"/>
          </a:solidFill>
          <a:ln>
            <a:solidFill>
              <a:srgbClr val="6288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AB2C6914-4BCE-4E8A-9CCC-65D97C33231F}"/>
              </a:ext>
            </a:extLst>
          </p:cNvPr>
          <p:cNvSpPr/>
          <p:nvPr/>
        </p:nvSpPr>
        <p:spPr>
          <a:xfrm>
            <a:off x="8486140" y="1013480"/>
            <a:ext cx="828040" cy="5431427"/>
          </a:xfrm>
          <a:prstGeom prst="downArrow">
            <a:avLst>
              <a:gd name="adj1" fmla="val 42638"/>
              <a:gd name="adj2" fmla="val 7822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0" bIns="108000" rtlCol="0" anchor="ctr"/>
          <a:lstStyle/>
          <a:p>
            <a:pPr>
              <a:tabLst>
                <a:tab pos="4124325" algn="l"/>
              </a:tabLst>
            </a:pP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Time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D89118-AAFD-41AD-93D2-A75A4E95E557}"/>
              </a:ext>
            </a:extLst>
          </p:cNvPr>
          <p:cNvSpPr/>
          <p:nvPr/>
        </p:nvSpPr>
        <p:spPr>
          <a:xfrm>
            <a:off x="1640840" y="655319"/>
            <a:ext cx="1960880" cy="5789615"/>
          </a:xfrm>
          <a:prstGeom prst="rect">
            <a:avLst/>
          </a:prstGeom>
          <a:solidFill>
            <a:srgbClr val="D2EC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E5E1D2F6-D173-4ABD-B1A5-089AE9DB4CFC}"/>
              </a:ext>
            </a:extLst>
          </p:cNvPr>
          <p:cNvSpPr/>
          <p:nvPr/>
        </p:nvSpPr>
        <p:spPr>
          <a:xfrm>
            <a:off x="2207260" y="1030488"/>
            <a:ext cx="828040" cy="5414429"/>
          </a:xfrm>
          <a:prstGeom prst="downArrow">
            <a:avLst>
              <a:gd name="adj1" fmla="val 42638"/>
              <a:gd name="adj2" fmla="val 7822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72000" bIns="180000" rtlCol="0" anchor="ctr"/>
          <a:lstStyle/>
          <a:p>
            <a:pPr algn="r">
              <a:tabLst>
                <a:tab pos="4124325" algn="l"/>
              </a:tabLst>
            </a:pP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Time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FEDFA7-1FB0-44CE-B849-D3CCFEF0FEF7}"/>
              </a:ext>
            </a:extLst>
          </p:cNvPr>
          <p:cNvSpPr txBox="1"/>
          <p:nvPr/>
        </p:nvSpPr>
        <p:spPr>
          <a:xfrm>
            <a:off x="8041640" y="1030288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Create and open Socket, Port 2317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EBC213-3CA9-4C70-9644-6F1A29291C31}"/>
              </a:ext>
            </a:extLst>
          </p:cNvPr>
          <p:cNvSpPr txBox="1"/>
          <p:nvPr/>
        </p:nvSpPr>
        <p:spPr>
          <a:xfrm>
            <a:off x="8041640" y="2171224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Listen to 2317 and wait for a client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0497D5-0B6B-4049-AD06-D7D1286EE4F2}"/>
              </a:ext>
            </a:extLst>
          </p:cNvPr>
          <p:cNvSpPr txBox="1"/>
          <p:nvPr/>
        </p:nvSpPr>
        <p:spPr>
          <a:xfrm>
            <a:off x="1762760" y="2763520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Applies for Server 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72EF16-4A56-4B97-BB8B-E49F7869F0B2}"/>
              </a:ext>
            </a:extLst>
          </p:cNvPr>
          <p:cNvSpPr txBox="1"/>
          <p:nvPr/>
        </p:nvSpPr>
        <p:spPr>
          <a:xfrm>
            <a:off x="8041640" y="2743200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Accepts client connection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94E8E5-C8EF-4C2D-8F47-4F7BE49CBFB9}"/>
              </a:ext>
            </a:extLst>
          </p:cNvPr>
          <p:cNvSpPr txBox="1"/>
          <p:nvPr/>
        </p:nvSpPr>
        <p:spPr>
          <a:xfrm>
            <a:off x="8041640" y="3315176"/>
            <a:ext cx="171704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Does</a:t>
            </a:r>
            <a:r>
              <a:rPr lang="de-DE" sz="1400" dirty="0"/>
              <a:t> </a:t>
            </a:r>
            <a:r>
              <a:rPr lang="de-DE" sz="1400" dirty="0" err="1"/>
              <a:t>something</a:t>
            </a:r>
            <a:r>
              <a:rPr lang="de-DE" sz="1400" dirty="0"/>
              <a:t> </a:t>
            </a:r>
            <a:r>
              <a:rPr lang="de-DE" sz="1400" dirty="0">
                <a:sym typeface="Wingdings" panose="05000000000000000000" pitchFamily="2" charset="2"/>
              </a:rPr>
              <a:t>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E3B5E6-5033-4CA6-8046-B7EFF1EAB5C1}"/>
              </a:ext>
            </a:extLst>
          </p:cNvPr>
          <p:cNvSpPr txBox="1"/>
          <p:nvPr/>
        </p:nvSpPr>
        <p:spPr>
          <a:xfrm>
            <a:off x="8041640" y="3671709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Creates massage for client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37E7A5-3588-4229-99EF-9EDBEAD6EDC2}"/>
              </a:ext>
            </a:extLst>
          </p:cNvPr>
          <p:cNvSpPr txBox="1"/>
          <p:nvPr/>
        </p:nvSpPr>
        <p:spPr>
          <a:xfrm>
            <a:off x="8041640" y="4243685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prints massage into stream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3C878D-B89F-47C3-92A7-402920D47813}"/>
              </a:ext>
            </a:extLst>
          </p:cNvPr>
          <p:cNvSpPr txBox="1"/>
          <p:nvPr/>
        </p:nvSpPr>
        <p:spPr>
          <a:xfrm>
            <a:off x="8041640" y="4813578"/>
            <a:ext cx="171704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Flush stream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B3589E-F5FC-45AD-8909-39A2E7E52379}"/>
              </a:ext>
            </a:extLst>
          </p:cNvPr>
          <p:cNvSpPr txBox="1"/>
          <p:nvPr/>
        </p:nvSpPr>
        <p:spPr>
          <a:xfrm>
            <a:off x="8041640" y="5170111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terminates connection object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C94750-3E88-4383-A686-84EEB8838A49}"/>
              </a:ext>
            </a:extLst>
          </p:cNvPr>
          <p:cNvSpPr txBox="1"/>
          <p:nvPr/>
        </p:nvSpPr>
        <p:spPr>
          <a:xfrm>
            <a:off x="8041640" y="1599248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Creates connection object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99C0A5-C192-465D-8236-32FA3243F0B3}"/>
              </a:ext>
            </a:extLst>
          </p:cNvPr>
          <p:cNvCxnSpPr>
            <a:cxnSpLocks/>
            <a:stCxn id="16" idx="3"/>
            <a:endCxn id="17" idx="3"/>
          </p:cNvCxnSpPr>
          <p:nvPr/>
        </p:nvCxnSpPr>
        <p:spPr>
          <a:xfrm flipV="1">
            <a:off x="9758680" y="1860858"/>
            <a:ext cx="12700" cy="3570863"/>
          </a:xfrm>
          <a:prstGeom prst="bentConnector3">
            <a:avLst>
              <a:gd name="adj1" fmla="val 180000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E3DE01B-E85C-47B4-A28F-02788B3EF7E6}"/>
              </a:ext>
            </a:extLst>
          </p:cNvPr>
          <p:cNvSpPr txBox="1"/>
          <p:nvPr/>
        </p:nvSpPr>
        <p:spPr>
          <a:xfrm>
            <a:off x="1762760" y="3346979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Creates (input) streams objects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A9B255-60FD-4C0A-A7D5-906216D27CC8}"/>
              </a:ext>
            </a:extLst>
          </p:cNvPr>
          <p:cNvSpPr txBox="1"/>
          <p:nvPr/>
        </p:nvSpPr>
        <p:spPr>
          <a:xfrm>
            <a:off x="1762760" y="2171224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Creates Socket, Port 2317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F9D28F-1A11-4600-8DA4-ECC6C33EEA64}"/>
              </a:ext>
            </a:extLst>
          </p:cNvPr>
          <p:cNvSpPr txBox="1"/>
          <p:nvPr/>
        </p:nvSpPr>
        <p:spPr>
          <a:xfrm>
            <a:off x="1762760" y="4379247"/>
            <a:ext cx="1717040" cy="7386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takes massages from server over port 2317 into streams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2F2063-6B4F-4B71-9140-41B9AE6FBBAA}"/>
              </a:ext>
            </a:extLst>
          </p:cNvPr>
          <p:cNvSpPr txBox="1"/>
          <p:nvPr/>
        </p:nvSpPr>
        <p:spPr>
          <a:xfrm>
            <a:off x="1762760" y="5171356"/>
            <a:ext cx="1717040" cy="5232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System out: messages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1CB31BB-0BDE-45A6-AAF2-A8089E2799E8}"/>
              </a:ext>
            </a:extLst>
          </p:cNvPr>
          <p:cNvCxnSpPr>
            <a:cxnSpLocks/>
          </p:cNvCxnSpPr>
          <p:nvPr/>
        </p:nvCxnSpPr>
        <p:spPr>
          <a:xfrm rot="10800000">
            <a:off x="1762759" y="3608589"/>
            <a:ext cx="12700" cy="1857354"/>
          </a:xfrm>
          <a:prstGeom prst="bentConnector3">
            <a:avLst>
              <a:gd name="adj1" fmla="val 4520000"/>
            </a:avLst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17">
            <a:extLst>
              <a:ext uri="{FF2B5EF4-FFF2-40B4-BE49-F238E27FC236}">
                <a16:creationId xmlns:a16="http://schemas.microsoft.com/office/drawing/2014/main" id="{5D4318F9-6F36-415E-BEFA-066D7185B396}"/>
              </a:ext>
            </a:extLst>
          </p:cNvPr>
          <p:cNvCxnSpPr>
            <a:cxnSpLocks/>
            <a:stCxn id="15" idx="1"/>
            <a:endCxn id="25" idx="3"/>
          </p:cNvCxnSpPr>
          <p:nvPr/>
        </p:nvCxnSpPr>
        <p:spPr>
          <a:xfrm rot="10800000">
            <a:off x="3479800" y="4748579"/>
            <a:ext cx="4561840" cy="218888"/>
          </a:xfrm>
          <a:prstGeom prst="bentConnector3">
            <a:avLst>
              <a:gd name="adj1" fmla="val 46484"/>
            </a:avLst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17">
            <a:extLst>
              <a:ext uri="{FF2B5EF4-FFF2-40B4-BE49-F238E27FC236}">
                <a16:creationId xmlns:a16="http://schemas.microsoft.com/office/drawing/2014/main" id="{E011D88A-0873-4C16-BAD6-C9B17ED06BB7}"/>
              </a:ext>
            </a:extLst>
          </p:cNvPr>
          <p:cNvCxnSpPr>
            <a:cxnSpLocks/>
            <a:stCxn id="14" idx="1"/>
            <a:endCxn id="20" idx="0"/>
          </p:cNvCxnSpPr>
          <p:nvPr/>
        </p:nvCxnSpPr>
        <p:spPr>
          <a:xfrm rot="10800000" flipV="1">
            <a:off x="7920356" y="4505295"/>
            <a:ext cx="121284" cy="427024"/>
          </a:xfrm>
          <a:prstGeom prst="bentConnector2">
            <a:avLst/>
          </a:prstGeom>
          <a:ln w="571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26">
            <a:extLst>
              <a:ext uri="{FF2B5EF4-FFF2-40B4-BE49-F238E27FC236}">
                <a16:creationId xmlns:a16="http://schemas.microsoft.com/office/drawing/2014/main" id="{F40E5850-75AA-4BAD-841F-46FDBC6E739E}"/>
              </a:ext>
            </a:extLst>
          </p:cNvPr>
          <p:cNvCxnSpPr>
            <a:cxnSpLocks/>
          </p:cNvCxnSpPr>
          <p:nvPr/>
        </p:nvCxnSpPr>
        <p:spPr>
          <a:xfrm flipV="1">
            <a:off x="3603625" y="2843524"/>
            <a:ext cx="4316095" cy="1276"/>
          </a:xfrm>
          <a:prstGeom prst="straightConnector1">
            <a:avLst/>
          </a:prstGeom>
          <a:ln w="12700">
            <a:solidFill>
              <a:srgbClr val="92D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FAAEF61-5460-4D08-BE6F-5D1049BE1EC9}"/>
              </a:ext>
            </a:extLst>
          </p:cNvPr>
          <p:cNvSpPr txBox="1"/>
          <p:nvPr/>
        </p:nvSpPr>
        <p:spPr>
          <a:xfrm>
            <a:off x="3573145" y="2693703"/>
            <a:ext cx="132334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Sends „application“</a:t>
            </a:r>
          </a:p>
        </p:txBody>
      </p:sp>
      <p:cxnSp>
        <p:nvCxnSpPr>
          <p:cNvPr id="62" name="Straight Arrow Connector 26">
            <a:extLst>
              <a:ext uri="{FF2B5EF4-FFF2-40B4-BE49-F238E27FC236}">
                <a16:creationId xmlns:a16="http://schemas.microsoft.com/office/drawing/2014/main" id="{05945A49-831B-4226-9FB0-6BB8ACDAE1BF}"/>
              </a:ext>
            </a:extLst>
          </p:cNvPr>
          <p:cNvCxnSpPr>
            <a:cxnSpLocks/>
          </p:cNvCxnSpPr>
          <p:nvPr/>
        </p:nvCxnSpPr>
        <p:spPr>
          <a:xfrm>
            <a:off x="3601720" y="3164949"/>
            <a:ext cx="4318000" cy="0"/>
          </a:xfrm>
          <a:prstGeom prst="straightConnector1">
            <a:avLst/>
          </a:prstGeom>
          <a:ln w="9525">
            <a:solidFill>
              <a:srgbClr val="6288CC"/>
            </a:solidFill>
            <a:prstDash val="lg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86131DC-7BAE-49C7-9457-4E3F57967F57}"/>
              </a:ext>
            </a:extLst>
          </p:cNvPr>
          <p:cNvSpPr txBox="1"/>
          <p:nvPr/>
        </p:nvSpPr>
        <p:spPr>
          <a:xfrm>
            <a:off x="6260782" y="3164949"/>
            <a:ext cx="15979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confirms package reception</a:t>
            </a:r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ADAEC2DC-8494-4FC0-86AB-171F0F0ED616}"/>
              </a:ext>
            </a:extLst>
          </p:cNvPr>
          <p:cNvSpPr/>
          <p:nvPr/>
        </p:nvSpPr>
        <p:spPr>
          <a:xfrm>
            <a:off x="3479797" y="2937593"/>
            <a:ext cx="4549143" cy="167118"/>
          </a:xfrm>
          <a:prstGeom prst="rightArrow">
            <a:avLst>
              <a:gd name="adj1" fmla="val 50000"/>
              <a:gd name="adj2" fmla="val 126214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26">
            <a:extLst>
              <a:ext uri="{FF2B5EF4-FFF2-40B4-BE49-F238E27FC236}">
                <a16:creationId xmlns:a16="http://schemas.microsoft.com/office/drawing/2014/main" id="{8C748FFB-C9FB-4F0A-AB11-5FA7540F6B1D}"/>
              </a:ext>
            </a:extLst>
          </p:cNvPr>
          <p:cNvCxnSpPr>
            <a:cxnSpLocks/>
          </p:cNvCxnSpPr>
          <p:nvPr/>
        </p:nvCxnSpPr>
        <p:spPr>
          <a:xfrm>
            <a:off x="3534411" y="4882650"/>
            <a:ext cx="4385309" cy="202822"/>
          </a:xfrm>
          <a:prstGeom prst="bentConnector3">
            <a:avLst>
              <a:gd name="adj1" fmla="val 50000"/>
            </a:avLst>
          </a:prstGeom>
          <a:ln w="12700">
            <a:solidFill>
              <a:srgbClr val="92D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C9DDAEF-9D09-40D4-AEBC-FB70FBAF1B7B}"/>
              </a:ext>
            </a:extLst>
          </p:cNvPr>
          <p:cNvSpPr txBox="1"/>
          <p:nvPr/>
        </p:nvSpPr>
        <p:spPr>
          <a:xfrm>
            <a:off x="3662680" y="4899512"/>
            <a:ext cx="15979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confirms package reception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026FD26-7345-48BC-8E1A-173121C98A8C}"/>
              </a:ext>
            </a:extLst>
          </p:cNvPr>
          <p:cNvSpPr txBox="1"/>
          <p:nvPr/>
        </p:nvSpPr>
        <p:spPr>
          <a:xfrm>
            <a:off x="10551161" y="3249587"/>
            <a:ext cx="66127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While loop until break is forced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FFC9D39-CD75-481F-902E-D07C1BD379B9}"/>
              </a:ext>
            </a:extLst>
          </p:cNvPr>
          <p:cNvSpPr txBox="1"/>
          <p:nvPr/>
        </p:nvSpPr>
        <p:spPr>
          <a:xfrm>
            <a:off x="464514" y="3763694"/>
            <a:ext cx="661276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While loop until break is forced</a:t>
            </a:r>
          </a:p>
          <a:p>
            <a:pPr algn="ctr"/>
            <a:r>
              <a:rPr lang="en-US" sz="1100" dirty="0"/>
              <a:t>or</a:t>
            </a:r>
          </a:p>
          <a:p>
            <a:pPr algn="ctr"/>
            <a:r>
              <a:rPr lang="en-US" sz="1100" dirty="0"/>
              <a:t>Server does not respond anymore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7739968-BBAF-4F76-9F11-7CBA5E22659D}"/>
              </a:ext>
            </a:extLst>
          </p:cNvPr>
          <p:cNvSpPr/>
          <p:nvPr/>
        </p:nvSpPr>
        <p:spPr>
          <a:xfrm>
            <a:off x="7890193" y="4932319"/>
            <a:ext cx="60325" cy="66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1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77EA9707-CA69-4660-94C7-14B37FE2A7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200" r="31221" b="1200"/>
          <a:stretch/>
        </p:blipFill>
        <p:spPr>
          <a:xfrm>
            <a:off x="-1" y="10"/>
            <a:ext cx="7370057" cy="6857990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EBDAB18-4620-4015-BCD0-5DE0EF4B73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50" t="3336" r="23447" b="31953"/>
          <a:stretch/>
        </p:blipFill>
        <p:spPr>
          <a:xfrm>
            <a:off x="7454639" y="266700"/>
            <a:ext cx="4737361" cy="3080003"/>
          </a:xfrm>
          <a:prstGeom prst="rect">
            <a:avLst/>
          </a:prstGeom>
        </p:spPr>
      </p:pic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12ECB16-F4ED-4D96-9BA4-957AA8CBDB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56" t="2095" r="23466" b="29315"/>
          <a:stretch/>
        </p:blipFill>
        <p:spPr>
          <a:xfrm>
            <a:off x="7454639" y="3529417"/>
            <a:ext cx="4737361" cy="3328583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1953458-2685-43BB-82FB-314226A79E5F}"/>
              </a:ext>
            </a:extLst>
          </p:cNvPr>
          <p:cNvSpPr/>
          <p:nvPr/>
        </p:nvSpPr>
        <p:spPr>
          <a:xfrm>
            <a:off x="4889046" y="69471"/>
            <a:ext cx="1381125" cy="6667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Client</a:t>
            </a:r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12C76ED-C2A9-41BE-A674-B665DE2027F5}"/>
              </a:ext>
            </a:extLst>
          </p:cNvPr>
          <p:cNvSpPr/>
          <p:nvPr/>
        </p:nvSpPr>
        <p:spPr>
          <a:xfrm>
            <a:off x="10111468" y="3328583"/>
            <a:ext cx="1381125" cy="6667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Server</a:t>
            </a:r>
            <a:endParaRPr lang="en-US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45CED62-C059-4F5D-8FC6-CBB6EE19B4F3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503714" y="402846"/>
            <a:ext cx="2385332" cy="3333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B960EA1-E3AD-4FC8-B7FC-D73EE2CDF2AA}"/>
              </a:ext>
            </a:extLst>
          </p:cNvPr>
          <p:cNvCxnSpPr>
            <a:cxnSpLocks/>
          </p:cNvCxnSpPr>
          <p:nvPr/>
        </p:nvCxnSpPr>
        <p:spPr>
          <a:xfrm>
            <a:off x="6270171" y="442686"/>
            <a:ext cx="1184468" cy="1958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ED65B7B-6BBD-4AE8-A3BA-871F7B7B0E67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9064172" y="3661958"/>
            <a:ext cx="1047296" cy="2423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6565D69C-4503-4803-A75E-68038B866A8A}"/>
              </a:ext>
            </a:extLst>
          </p:cNvPr>
          <p:cNvSpPr/>
          <p:nvPr/>
        </p:nvSpPr>
        <p:spPr>
          <a:xfrm>
            <a:off x="8287657" y="1066800"/>
            <a:ext cx="3204936" cy="856343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96FF3D3-F126-4185-A8CD-A0DCF7CE3A07}"/>
              </a:ext>
            </a:extLst>
          </p:cNvPr>
          <p:cNvCxnSpPr>
            <a:cxnSpLocks/>
            <a:stCxn id="45" idx="2"/>
          </p:cNvCxnSpPr>
          <p:nvPr/>
        </p:nvCxnSpPr>
        <p:spPr>
          <a:xfrm rot="10800000" flipV="1">
            <a:off x="1995715" y="1494971"/>
            <a:ext cx="6291943" cy="2873829"/>
          </a:xfrm>
          <a:prstGeom prst="bentConnector3">
            <a:avLst>
              <a:gd name="adj1" fmla="val 99942"/>
            </a:avLst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DAA6E20-EF2C-4BA0-BFD3-E5C5F25E6A43}"/>
              </a:ext>
            </a:extLst>
          </p:cNvPr>
          <p:cNvSpPr/>
          <p:nvPr/>
        </p:nvSpPr>
        <p:spPr>
          <a:xfrm>
            <a:off x="3473189" y="2673074"/>
            <a:ext cx="3204936" cy="856343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46">
            <a:extLst>
              <a:ext uri="{FF2B5EF4-FFF2-40B4-BE49-F238E27FC236}">
                <a16:creationId xmlns:a16="http://schemas.microsoft.com/office/drawing/2014/main" id="{9BD36CCC-AA30-4818-8217-8E678A158294}"/>
              </a:ext>
            </a:extLst>
          </p:cNvPr>
          <p:cNvCxnSpPr>
            <a:cxnSpLocks/>
            <a:stCxn id="59" idx="3"/>
          </p:cNvCxnSpPr>
          <p:nvPr/>
        </p:nvCxnSpPr>
        <p:spPr>
          <a:xfrm rot="5400000">
            <a:off x="1922942" y="2777373"/>
            <a:ext cx="1392964" cy="2646234"/>
          </a:xfrm>
          <a:prstGeom prst="bentConnector2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46">
            <a:extLst>
              <a:ext uri="{FF2B5EF4-FFF2-40B4-BE49-F238E27FC236}">
                <a16:creationId xmlns:a16="http://schemas.microsoft.com/office/drawing/2014/main" id="{1E2B1F90-B406-4047-93DA-9091A5C8D4C7}"/>
              </a:ext>
            </a:extLst>
          </p:cNvPr>
          <p:cNvCxnSpPr>
            <a:cxnSpLocks/>
            <a:stCxn id="59" idx="3"/>
          </p:cNvCxnSpPr>
          <p:nvPr/>
        </p:nvCxnSpPr>
        <p:spPr>
          <a:xfrm>
            <a:off x="3942541" y="3404008"/>
            <a:ext cx="0" cy="1530849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46">
            <a:extLst>
              <a:ext uri="{FF2B5EF4-FFF2-40B4-BE49-F238E27FC236}">
                <a16:creationId xmlns:a16="http://schemas.microsoft.com/office/drawing/2014/main" id="{FD5073E5-4B06-4B2D-994A-B8D14C6CF256}"/>
              </a:ext>
            </a:extLst>
          </p:cNvPr>
          <p:cNvCxnSpPr>
            <a:cxnSpLocks/>
            <a:stCxn id="75" idx="2"/>
          </p:cNvCxnSpPr>
          <p:nvPr/>
        </p:nvCxnSpPr>
        <p:spPr>
          <a:xfrm flipH="1" flipV="1">
            <a:off x="5938258" y="3251203"/>
            <a:ext cx="2159426" cy="2366302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4E49A73C-0483-4F93-ACAE-7AD6D675E17C}"/>
              </a:ext>
            </a:extLst>
          </p:cNvPr>
          <p:cNvSpPr/>
          <p:nvPr/>
        </p:nvSpPr>
        <p:spPr>
          <a:xfrm>
            <a:off x="8097684" y="5225195"/>
            <a:ext cx="3149600" cy="784620"/>
          </a:xfrm>
          <a:prstGeom prst="ellipse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46">
            <a:extLst>
              <a:ext uri="{FF2B5EF4-FFF2-40B4-BE49-F238E27FC236}">
                <a16:creationId xmlns:a16="http://schemas.microsoft.com/office/drawing/2014/main" id="{9BA4EC5C-301C-4B4F-B6E7-46A2C626104F}"/>
              </a:ext>
            </a:extLst>
          </p:cNvPr>
          <p:cNvCxnSpPr>
            <a:cxnSpLocks/>
            <a:stCxn id="75" idx="2"/>
          </p:cNvCxnSpPr>
          <p:nvPr/>
        </p:nvCxnSpPr>
        <p:spPr>
          <a:xfrm flipH="1" flipV="1">
            <a:off x="5420016" y="5127555"/>
            <a:ext cx="2677668" cy="489950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527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Widescreen</PresentationFormat>
  <Paragraphs>29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_ _</dc:creator>
  <cp:lastModifiedBy>_ _</cp:lastModifiedBy>
  <cp:revision>1</cp:revision>
  <dcterms:created xsi:type="dcterms:W3CDTF">2019-08-11T23:35:30Z</dcterms:created>
  <dcterms:modified xsi:type="dcterms:W3CDTF">2019-08-11T23:48:33Z</dcterms:modified>
</cp:coreProperties>
</file>