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2"/>
  </p:notesMasterIdLst>
  <p:handoutMasterIdLst>
    <p:handoutMasterId r:id="rId23"/>
  </p:handoutMasterIdLst>
  <p:sldIdLst>
    <p:sldId id="256" r:id="rId5"/>
    <p:sldId id="258" r:id="rId6"/>
    <p:sldId id="267" r:id="rId7"/>
    <p:sldId id="284" r:id="rId8"/>
    <p:sldId id="274" r:id="rId9"/>
    <p:sldId id="286" r:id="rId10"/>
    <p:sldId id="288" r:id="rId11"/>
    <p:sldId id="287" r:id="rId12"/>
    <p:sldId id="283" r:id="rId13"/>
    <p:sldId id="275" r:id="rId14"/>
    <p:sldId id="276" r:id="rId15"/>
    <p:sldId id="280" r:id="rId16"/>
    <p:sldId id="285" r:id="rId17"/>
    <p:sldId id="279" r:id="rId18"/>
    <p:sldId id="261" r:id="rId19"/>
    <p:sldId id="262" r:id="rId20"/>
    <p:sldId id="263" r:id="rId2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9AA316-6D7B-489B-A284-1C00E811B774}" v="23" dt="2019-09-12T22:01:06.117"/>
    <p1510:client id="{8E521AE0-622B-3345-884E-45E5A217668D}" v="1326" dt="2019-09-12T09:47:00.1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79"/>
    <p:restoredTop sz="83673" autoAdjust="0"/>
  </p:normalViewPr>
  <p:slideViewPr>
    <p:cSldViewPr snapToGrid="0" snapToObjects="1">
      <p:cViewPr varScale="1">
        <p:scale>
          <a:sx n="77" d="100"/>
          <a:sy n="77" d="100"/>
        </p:scale>
        <p:origin x="1389"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lton Fetterolf" userId="abc5913bc5523338" providerId="LiveId" clId="{3D9AA316-6D7B-489B-A284-1C00E811B774}"/>
    <pc:docChg chg="undo custSel mod addSld modSld">
      <pc:chgData name="Colton Fetterolf" userId="abc5913bc5523338" providerId="LiveId" clId="{3D9AA316-6D7B-489B-A284-1C00E811B774}" dt="2019-09-12T22:01:42.978" v="568" actId="20577"/>
      <pc:docMkLst>
        <pc:docMk/>
      </pc:docMkLst>
      <pc:sldChg chg="addSp modSp mod setBg modClrScheme chgLayout">
        <pc:chgData name="Colton Fetterolf" userId="abc5913bc5523338" providerId="LiveId" clId="{3D9AA316-6D7B-489B-A284-1C00E811B774}" dt="2019-09-12T21:46:54.208" v="152" actId="1076"/>
        <pc:sldMkLst>
          <pc:docMk/>
          <pc:sldMk cId="1830340214" sldId="274"/>
        </pc:sldMkLst>
        <pc:spChg chg="add mod">
          <ac:chgData name="Colton Fetterolf" userId="abc5913bc5523338" providerId="LiveId" clId="{3D9AA316-6D7B-489B-A284-1C00E811B774}" dt="2019-09-12T21:45:53.230" v="27" actId="26606"/>
          <ac:spMkLst>
            <pc:docMk/>
            <pc:sldMk cId="1830340214" sldId="274"/>
            <ac:spMk id="2" creationId="{F09C85F1-16A6-47CC-B742-7A06C3AB3433}"/>
          </ac:spMkLst>
        </pc:spChg>
        <pc:spChg chg="add mod">
          <ac:chgData name="Colton Fetterolf" userId="abc5913bc5523338" providerId="LiveId" clId="{3D9AA316-6D7B-489B-A284-1C00E811B774}" dt="2019-09-12T21:46:47.604" v="150" actId="20577"/>
          <ac:spMkLst>
            <pc:docMk/>
            <pc:sldMk cId="1830340214" sldId="274"/>
            <ac:spMk id="3" creationId="{03A7D13E-8676-4731-BD34-A7F254EEB335}"/>
          </ac:spMkLst>
        </pc:spChg>
        <pc:spChg chg="mod ord">
          <ac:chgData name="Colton Fetterolf" userId="abc5913bc5523338" providerId="LiveId" clId="{3D9AA316-6D7B-489B-A284-1C00E811B774}" dt="2019-09-12T21:45:40.118" v="23" actId="26606"/>
          <ac:spMkLst>
            <pc:docMk/>
            <pc:sldMk cId="1830340214" sldId="274"/>
            <ac:spMk id="4" creationId="{33D05E37-A326-4683-8012-C82B69DEB6EE}"/>
          </ac:spMkLst>
        </pc:spChg>
        <pc:picChg chg="add mod ord modCrop">
          <ac:chgData name="Colton Fetterolf" userId="abc5913bc5523338" providerId="LiveId" clId="{3D9AA316-6D7B-489B-A284-1C00E811B774}" dt="2019-09-12T21:46:54.208" v="152" actId="1076"/>
          <ac:picMkLst>
            <pc:docMk/>
            <pc:sldMk cId="1830340214" sldId="274"/>
            <ac:picMk id="5" creationId="{BFB00FFA-9A23-4800-9124-75FE2434DA0A}"/>
          </ac:picMkLst>
        </pc:picChg>
      </pc:sldChg>
      <pc:sldChg chg="addSp delSp modSp add">
        <pc:chgData name="Colton Fetterolf" userId="abc5913bc5523338" providerId="LiveId" clId="{3D9AA316-6D7B-489B-A284-1C00E811B774}" dt="2019-09-12T21:55:02.874" v="256" actId="1076"/>
        <pc:sldMkLst>
          <pc:docMk/>
          <pc:sldMk cId="1240636798" sldId="286"/>
        </pc:sldMkLst>
        <pc:spChg chg="mod">
          <ac:chgData name="Colton Fetterolf" userId="abc5913bc5523338" providerId="LiveId" clId="{3D9AA316-6D7B-489B-A284-1C00E811B774}" dt="2019-09-12T21:47:13.404" v="190" actId="20577"/>
          <ac:spMkLst>
            <pc:docMk/>
            <pc:sldMk cId="1240636798" sldId="286"/>
            <ac:spMk id="2" creationId="{B541BF04-C486-452F-9BE3-389D91D6DE4A}"/>
          </ac:spMkLst>
        </pc:spChg>
        <pc:spChg chg="del">
          <ac:chgData name="Colton Fetterolf" userId="abc5913bc5523338" providerId="LiveId" clId="{3D9AA316-6D7B-489B-A284-1C00E811B774}" dt="2019-09-12T21:49:05.870" v="191" actId="478"/>
          <ac:spMkLst>
            <pc:docMk/>
            <pc:sldMk cId="1240636798" sldId="286"/>
            <ac:spMk id="3" creationId="{C89E8319-FA40-4C40-842E-1722F9D77AEB}"/>
          </ac:spMkLst>
        </pc:spChg>
        <pc:spChg chg="add mod">
          <ac:chgData name="Colton Fetterolf" userId="abc5913bc5523338" providerId="LiveId" clId="{3D9AA316-6D7B-489B-A284-1C00E811B774}" dt="2019-09-12T21:55:02.874" v="256" actId="1076"/>
          <ac:spMkLst>
            <pc:docMk/>
            <pc:sldMk cId="1240636798" sldId="286"/>
            <ac:spMk id="7" creationId="{9C93D6A9-3005-45EE-9795-16EC2E58B227}"/>
          </ac:spMkLst>
        </pc:spChg>
        <pc:picChg chg="add del mod">
          <ac:chgData name="Colton Fetterolf" userId="abc5913bc5523338" providerId="LiveId" clId="{3D9AA316-6D7B-489B-A284-1C00E811B774}" dt="2019-09-12T21:53:58.318" v="194" actId="478"/>
          <ac:picMkLst>
            <pc:docMk/>
            <pc:sldMk cId="1240636798" sldId="286"/>
            <ac:picMk id="5" creationId="{5CC26809-539E-4D39-8C40-8787A619207D}"/>
          </ac:picMkLst>
        </pc:picChg>
        <pc:picChg chg="add mod modCrop">
          <ac:chgData name="Colton Fetterolf" userId="abc5913bc5523338" providerId="LiveId" clId="{3D9AA316-6D7B-489B-A284-1C00E811B774}" dt="2019-09-12T21:54:31.946" v="202" actId="1076"/>
          <ac:picMkLst>
            <pc:docMk/>
            <pc:sldMk cId="1240636798" sldId="286"/>
            <ac:picMk id="6" creationId="{BBF4F914-11DE-4845-B8D2-EE28A530EAAE}"/>
          </ac:picMkLst>
        </pc:picChg>
      </pc:sldChg>
      <pc:sldChg chg="modSp add">
        <pc:chgData name="Colton Fetterolf" userId="abc5913bc5523338" providerId="LiveId" clId="{3D9AA316-6D7B-489B-A284-1C00E811B774}" dt="2019-09-12T22:01:42.978" v="568" actId="20577"/>
        <pc:sldMkLst>
          <pc:docMk/>
          <pc:sldMk cId="3769935993" sldId="287"/>
        </pc:sldMkLst>
        <pc:spChg chg="mod">
          <ac:chgData name="Colton Fetterolf" userId="abc5913bc5523338" providerId="LiveId" clId="{3D9AA316-6D7B-489B-A284-1C00E811B774}" dt="2019-09-12T21:44:46.772" v="17" actId="20577"/>
          <ac:spMkLst>
            <pc:docMk/>
            <pc:sldMk cId="3769935993" sldId="287"/>
            <ac:spMk id="2" creationId="{B82EEAA5-2E34-49E8-A61B-F05EF2434603}"/>
          </ac:spMkLst>
        </pc:spChg>
        <pc:spChg chg="mod">
          <ac:chgData name="Colton Fetterolf" userId="abc5913bc5523338" providerId="LiveId" clId="{3D9AA316-6D7B-489B-A284-1C00E811B774}" dt="2019-09-12T22:01:42.978" v="568" actId="20577"/>
          <ac:spMkLst>
            <pc:docMk/>
            <pc:sldMk cId="3769935993" sldId="287"/>
            <ac:spMk id="3" creationId="{1AE0845C-F727-4225-BCFA-CF81B15B671B}"/>
          </ac:spMkLst>
        </pc:spChg>
      </pc:sldChg>
      <pc:sldChg chg="addSp delSp modSp add">
        <pc:chgData name="Colton Fetterolf" userId="abc5913bc5523338" providerId="LiveId" clId="{3D9AA316-6D7B-489B-A284-1C00E811B774}" dt="2019-09-12T22:00:35.374" v="477" actId="1076"/>
        <pc:sldMkLst>
          <pc:docMk/>
          <pc:sldMk cId="426682102" sldId="288"/>
        </pc:sldMkLst>
        <pc:spChg chg="mod">
          <ac:chgData name="Colton Fetterolf" userId="abc5913bc5523338" providerId="LiveId" clId="{3D9AA316-6D7B-489B-A284-1C00E811B774}" dt="2019-09-12T21:55:15.475" v="283" actId="20577"/>
          <ac:spMkLst>
            <pc:docMk/>
            <pc:sldMk cId="426682102" sldId="288"/>
            <ac:spMk id="2" creationId="{2E6ACAA0-0396-4694-A042-B2F65041A8FB}"/>
          </ac:spMkLst>
        </pc:spChg>
        <pc:spChg chg="del">
          <ac:chgData name="Colton Fetterolf" userId="abc5913bc5523338" providerId="LiveId" clId="{3D9AA316-6D7B-489B-A284-1C00E811B774}" dt="2019-09-12T21:56:42.003" v="285" actId="478"/>
          <ac:spMkLst>
            <pc:docMk/>
            <pc:sldMk cId="426682102" sldId="288"/>
            <ac:spMk id="3" creationId="{613473F9-3FDB-4F51-AC54-E1102C6F0BB1}"/>
          </ac:spMkLst>
        </pc:spChg>
        <pc:spChg chg="add mod">
          <ac:chgData name="Colton Fetterolf" userId="abc5913bc5523338" providerId="LiveId" clId="{3D9AA316-6D7B-489B-A284-1C00E811B774}" dt="2019-09-12T21:59:32.438" v="358" actId="122"/>
          <ac:spMkLst>
            <pc:docMk/>
            <pc:sldMk cId="426682102" sldId="288"/>
            <ac:spMk id="10" creationId="{6F227E86-5E7C-45DA-9F21-809DAEA59222}"/>
          </ac:spMkLst>
        </pc:spChg>
        <pc:spChg chg="add mod">
          <ac:chgData name="Colton Fetterolf" userId="abc5913bc5523338" providerId="LiveId" clId="{3D9AA316-6D7B-489B-A284-1C00E811B774}" dt="2019-09-12T22:00:35.374" v="477" actId="1076"/>
          <ac:spMkLst>
            <pc:docMk/>
            <pc:sldMk cId="426682102" sldId="288"/>
            <ac:spMk id="15" creationId="{0FC2E222-E087-48F9-8A78-CD2BCF26D869}"/>
          </ac:spMkLst>
        </pc:spChg>
        <pc:grpChg chg="add mod">
          <ac:chgData name="Colton Fetterolf" userId="abc5913bc5523338" providerId="LiveId" clId="{3D9AA316-6D7B-489B-A284-1C00E811B774}" dt="2019-09-12T21:58:06.911" v="299" actId="1076"/>
          <ac:grpSpMkLst>
            <pc:docMk/>
            <pc:sldMk cId="426682102" sldId="288"/>
            <ac:grpSpMk id="8" creationId="{2CE0D1CE-1489-4F07-958F-8BA3E12AC047}"/>
          </ac:grpSpMkLst>
        </pc:grpChg>
        <pc:picChg chg="add mod">
          <ac:chgData name="Colton Fetterolf" userId="abc5913bc5523338" providerId="LiveId" clId="{3D9AA316-6D7B-489B-A284-1C00E811B774}" dt="2019-09-12T21:57:40.754" v="294" actId="164"/>
          <ac:picMkLst>
            <pc:docMk/>
            <pc:sldMk cId="426682102" sldId="288"/>
            <ac:picMk id="5" creationId="{9C86F0EB-701B-48BF-9A6A-B72269A92DEE}"/>
          </ac:picMkLst>
        </pc:picChg>
        <pc:picChg chg="add del">
          <ac:chgData name="Colton Fetterolf" userId="abc5913bc5523338" providerId="LiveId" clId="{3D9AA316-6D7B-489B-A284-1C00E811B774}" dt="2019-09-12T21:57:19.698" v="288" actId="478"/>
          <ac:picMkLst>
            <pc:docMk/>
            <pc:sldMk cId="426682102" sldId="288"/>
            <ac:picMk id="6" creationId="{C17986FB-C5F4-456D-9F29-33E27937ADF7}"/>
          </ac:picMkLst>
        </pc:picChg>
        <pc:picChg chg="add mod">
          <ac:chgData name="Colton Fetterolf" userId="abc5913bc5523338" providerId="LiveId" clId="{3D9AA316-6D7B-489B-A284-1C00E811B774}" dt="2019-09-12T21:57:40.754" v="294" actId="164"/>
          <ac:picMkLst>
            <pc:docMk/>
            <pc:sldMk cId="426682102" sldId="288"/>
            <ac:picMk id="7" creationId="{E116F24B-A89D-45DB-A112-5AA07899C3C8}"/>
          </ac:picMkLst>
        </pc:picChg>
        <pc:picChg chg="add mod modCrop">
          <ac:chgData name="Colton Fetterolf" userId="abc5913bc5523338" providerId="LiveId" clId="{3D9AA316-6D7B-489B-A284-1C00E811B774}" dt="2019-09-12T21:58:29.801" v="303" actId="1076"/>
          <ac:picMkLst>
            <pc:docMk/>
            <pc:sldMk cId="426682102" sldId="288"/>
            <ac:picMk id="9" creationId="{4A039311-073B-4EDD-A373-9D6AF612ABB7}"/>
          </ac:picMkLst>
        </pc:picChg>
        <pc:picChg chg="add del">
          <ac:chgData name="Colton Fetterolf" userId="abc5913bc5523338" providerId="LiveId" clId="{3D9AA316-6D7B-489B-A284-1C00E811B774}" dt="2019-09-12T21:59:50.907" v="362" actId="478"/>
          <ac:picMkLst>
            <pc:docMk/>
            <pc:sldMk cId="426682102" sldId="288"/>
            <ac:picMk id="14" creationId="{8E4EF2D3-A3CA-42F4-A1A9-4878D5DA114F}"/>
          </ac:picMkLst>
        </pc:picChg>
        <pc:cxnChg chg="add mod">
          <ac:chgData name="Colton Fetterolf" userId="abc5913bc5523338" providerId="LiveId" clId="{3D9AA316-6D7B-489B-A284-1C00E811B774}" dt="2019-09-12T21:59:43.184" v="360" actId="14100"/>
          <ac:cxnSpMkLst>
            <pc:docMk/>
            <pc:sldMk cId="426682102" sldId="288"/>
            <ac:cxnSpMk id="12" creationId="{96687F01-C8CA-488A-8BD0-314817EDFD65}"/>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9/12/2019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9/12/2019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3391989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2</a:t>
            </a:fld>
            <a:endParaRPr lang="en-US"/>
          </a:p>
        </p:txBody>
      </p:sp>
    </p:spTree>
    <p:extLst>
      <p:ext uri="{BB962C8B-B14F-4D97-AF65-F5344CB8AC3E}">
        <p14:creationId xmlns:p14="http://schemas.microsoft.com/office/powerpoint/2010/main" val="27709092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5</a:t>
            </a:fld>
            <a:endParaRPr lang="en-US"/>
          </a:p>
        </p:txBody>
      </p:sp>
    </p:spTree>
    <p:extLst>
      <p:ext uri="{BB962C8B-B14F-4D97-AF65-F5344CB8AC3E}">
        <p14:creationId xmlns:p14="http://schemas.microsoft.com/office/powerpoint/2010/main" val="3387949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9</a:t>
            </a:fld>
            <a:endParaRPr lang="en-US"/>
          </a:p>
        </p:txBody>
      </p:sp>
    </p:spTree>
    <p:extLst>
      <p:ext uri="{BB962C8B-B14F-4D97-AF65-F5344CB8AC3E}">
        <p14:creationId xmlns:p14="http://schemas.microsoft.com/office/powerpoint/2010/main" val="3160624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13</a:t>
            </a:fld>
            <a:endParaRPr lang="en-US"/>
          </a:p>
        </p:txBody>
      </p:sp>
    </p:spTree>
    <p:extLst>
      <p:ext uri="{BB962C8B-B14F-4D97-AF65-F5344CB8AC3E}">
        <p14:creationId xmlns:p14="http://schemas.microsoft.com/office/powerpoint/2010/main" val="3345596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15</a:t>
            </a:fld>
            <a:endParaRPr lang="en-US"/>
          </a:p>
        </p:txBody>
      </p:sp>
    </p:spTree>
    <p:extLst>
      <p:ext uri="{BB962C8B-B14F-4D97-AF65-F5344CB8AC3E}">
        <p14:creationId xmlns:p14="http://schemas.microsoft.com/office/powerpoint/2010/main" val="3963220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16</a:t>
            </a:fld>
            <a:endParaRPr lang="en-US"/>
          </a:p>
        </p:txBody>
      </p:sp>
    </p:spTree>
    <p:extLst>
      <p:ext uri="{BB962C8B-B14F-4D97-AF65-F5344CB8AC3E}">
        <p14:creationId xmlns:p14="http://schemas.microsoft.com/office/powerpoint/2010/main" val="596282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guru99.com/unit-testing-guide.html" TargetMode="External"/><Relationship Id="rId2" Type="http://schemas.openxmlformats.org/officeDocument/2006/relationships/hyperlink" Target="https://www.guru99.com/junit-tutorial.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2E3WqYupx7c&amp;list=PLqq-6Pq4lTTa4ad5JISViSb2FVG8Vwa4o&amp;index=1" TargetMode="External"/><Relationship Id="rId2" Type="http://schemas.openxmlformats.org/officeDocument/2006/relationships/hyperlink" Target="https://junit.org/junit5/docs/current/user-guid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2344738"/>
            <a:ext cx="8878887" cy="1502867"/>
          </a:xfrm>
        </p:spPr>
        <p:txBody>
          <a:bodyPr anchor="t"/>
          <a:lstStyle/>
          <a:p>
            <a:r>
              <a:rPr lang="en-US" b="1" dirty="0">
                <a:latin typeface="Calibri" charset="0"/>
              </a:rPr>
              <a:t>DIS Unit Test Analysis</a:t>
            </a:r>
          </a:p>
        </p:txBody>
      </p:sp>
      <p:sp>
        <p:nvSpPr>
          <p:cNvPr id="3" name="Subtitle 2"/>
          <p:cNvSpPr>
            <a:spLocks noGrp="1"/>
          </p:cNvSpPr>
          <p:nvPr>
            <p:ph type="subTitle" idx="1"/>
          </p:nvPr>
        </p:nvSpPr>
        <p:spPr>
          <a:xfrm>
            <a:off x="1373981" y="4207061"/>
            <a:ext cx="6400800" cy="1100137"/>
          </a:xfrm>
        </p:spPr>
        <p:txBody>
          <a:bodyPr rtlCol="0">
            <a:normAutofit fontScale="70000" lnSpcReduction="20000"/>
          </a:bodyPr>
          <a:lstStyle/>
          <a:p>
            <a:pPr eaLnBrk="1" fontAlgn="auto" hangingPunct="1">
              <a:spcAft>
                <a:spcPts val="0"/>
              </a:spcAft>
              <a:buFont typeface="Arial"/>
              <a:buNone/>
              <a:defRPr/>
            </a:pPr>
            <a:r>
              <a:rPr lang="en-US" dirty="0">
                <a:ea typeface="+mn-ea"/>
                <a:cs typeface="+mn-cs"/>
              </a:rPr>
              <a:t>Captain Thomas Schutt</a:t>
            </a:r>
          </a:p>
          <a:p>
            <a:pPr eaLnBrk="1" fontAlgn="auto" hangingPunct="1">
              <a:spcAft>
                <a:spcPts val="0"/>
              </a:spcAft>
              <a:buFont typeface="Arial"/>
              <a:buNone/>
              <a:defRPr/>
            </a:pPr>
            <a:r>
              <a:rPr lang="en-US" dirty="0">
                <a:ea typeface="+mn-ea"/>
                <a:cs typeface="+mn-cs"/>
              </a:rPr>
              <a:t>Captain Colton </a:t>
            </a:r>
            <a:r>
              <a:rPr lang="en-US" dirty="0" err="1">
                <a:ea typeface="+mn-ea"/>
                <a:cs typeface="+mn-cs"/>
              </a:rPr>
              <a:t>Fetterolf</a:t>
            </a:r>
            <a:endParaRPr lang="en-US" dirty="0">
              <a:ea typeface="+mn-ea"/>
              <a:cs typeface="+mn-cs"/>
            </a:endParaRPr>
          </a:p>
          <a:p>
            <a:pPr eaLnBrk="1" fontAlgn="auto" hangingPunct="1">
              <a:spcAft>
                <a:spcPts val="0"/>
              </a:spcAft>
              <a:buFont typeface="Arial"/>
              <a:buNone/>
              <a:defRPr/>
            </a:pPr>
            <a:r>
              <a:rPr lang="en-US" dirty="0">
                <a:ea typeface="+mn-ea"/>
                <a:cs typeface="+mn-cs"/>
              </a:rPr>
              <a:t>MOVES Institute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B3034-46C8-4B27-963A-8F2EC7845752}"/>
              </a:ext>
            </a:extLst>
          </p:cNvPr>
          <p:cNvSpPr>
            <a:spLocks noGrp="1"/>
          </p:cNvSpPr>
          <p:nvPr>
            <p:ph type="title"/>
          </p:nvPr>
        </p:nvSpPr>
        <p:spPr/>
        <p:txBody>
          <a:bodyPr/>
          <a:lstStyle/>
          <a:p>
            <a:r>
              <a:rPr lang="en-US" dirty="0" err="1"/>
              <a:t>AllPduRoundTripTest</a:t>
            </a:r>
            <a:r>
              <a:rPr lang="en-US" dirty="0"/>
              <a:t> </a:t>
            </a:r>
            <a:r>
              <a:rPr lang="en-US" dirty="0" err="1"/>
              <a:t>WireShark</a:t>
            </a:r>
            <a:endParaRPr lang="en-US" dirty="0"/>
          </a:p>
        </p:txBody>
      </p:sp>
      <p:sp>
        <p:nvSpPr>
          <p:cNvPr id="4" name="Slide Number Placeholder 3">
            <a:extLst>
              <a:ext uri="{FF2B5EF4-FFF2-40B4-BE49-F238E27FC236}">
                <a16:creationId xmlns:a16="http://schemas.microsoft.com/office/drawing/2014/main" id="{183C93B8-DDFA-4A3A-91BA-074203A609E8}"/>
              </a:ext>
            </a:extLst>
          </p:cNvPr>
          <p:cNvSpPr>
            <a:spLocks noGrp="1"/>
          </p:cNvSpPr>
          <p:nvPr>
            <p:ph type="sldNum" sz="quarter" idx="10"/>
          </p:nvPr>
        </p:nvSpPr>
        <p:spPr/>
        <p:txBody>
          <a:bodyPr/>
          <a:lstStyle/>
          <a:p>
            <a:fld id="{CF4CDD4B-6810-8440-88ED-E371824FAFE0}" type="slidenum">
              <a:rPr lang="en-US" smtClean="0"/>
              <a:pPr/>
              <a:t>10</a:t>
            </a:fld>
            <a:endParaRPr lang="en-US"/>
          </a:p>
        </p:txBody>
      </p:sp>
      <p:pic>
        <p:nvPicPr>
          <p:cNvPr id="5" name="Content Placeholder 5" descr="A screenshot of a computer&#10;&#10;Description automatically generated">
            <a:extLst>
              <a:ext uri="{FF2B5EF4-FFF2-40B4-BE49-F238E27FC236}">
                <a16:creationId xmlns:a16="http://schemas.microsoft.com/office/drawing/2014/main" id="{B6968E98-5722-4332-8BA2-9B91FDDD933E}"/>
              </a:ext>
            </a:extLst>
          </p:cNvPr>
          <p:cNvPicPr>
            <a:picLocks noGrp="1" noChangeAspect="1"/>
          </p:cNvPicPr>
          <p:nvPr>
            <p:ph idx="1"/>
          </p:nvPr>
        </p:nvPicPr>
        <p:blipFill>
          <a:blip r:embed="rId2"/>
          <a:stretch>
            <a:fillRect/>
          </a:stretch>
        </p:blipFill>
        <p:spPr>
          <a:xfrm>
            <a:off x="1025991" y="1600200"/>
            <a:ext cx="7126943" cy="4525963"/>
          </a:xfrm>
        </p:spPr>
      </p:pic>
    </p:spTree>
    <p:extLst>
      <p:ext uri="{BB962C8B-B14F-4D97-AF65-F5344CB8AC3E}">
        <p14:creationId xmlns:p14="http://schemas.microsoft.com/office/powerpoint/2010/main" val="2106034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F56D2-DDB1-4B00-A96A-4B30E9F6096D}"/>
              </a:ext>
            </a:extLst>
          </p:cNvPr>
          <p:cNvSpPr>
            <a:spLocks noGrp="1"/>
          </p:cNvSpPr>
          <p:nvPr>
            <p:ph type="title"/>
          </p:nvPr>
        </p:nvSpPr>
        <p:spPr/>
        <p:txBody>
          <a:bodyPr/>
          <a:lstStyle/>
          <a:p>
            <a:r>
              <a:rPr lang="en-US" dirty="0" err="1">
                <a:latin typeface="Tahoma" panose="020B0604030504040204" pitchFamily="34" charset="0"/>
                <a:ea typeface="Tahoma" panose="020B0604030504040204" pitchFamily="34" charset="0"/>
                <a:cs typeface="Tahoma" panose="020B0604030504040204" pitchFamily="34" charset="0"/>
              </a:rPr>
              <a:t>AllPduRoundTripTest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WireShark</a:t>
            </a:r>
            <a:endParaRPr lang="en-US" dirty="0"/>
          </a:p>
        </p:txBody>
      </p:sp>
      <p:sp>
        <p:nvSpPr>
          <p:cNvPr id="4" name="Slide Number Placeholder 3">
            <a:extLst>
              <a:ext uri="{FF2B5EF4-FFF2-40B4-BE49-F238E27FC236}">
                <a16:creationId xmlns:a16="http://schemas.microsoft.com/office/drawing/2014/main" id="{AB5B8B19-AD6F-40A6-942F-A7BEB02B98BD}"/>
              </a:ext>
            </a:extLst>
          </p:cNvPr>
          <p:cNvSpPr>
            <a:spLocks noGrp="1"/>
          </p:cNvSpPr>
          <p:nvPr>
            <p:ph type="sldNum" sz="quarter" idx="10"/>
          </p:nvPr>
        </p:nvSpPr>
        <p:spPr/>
        <p:txBody>
          <a:bodyPr/>
          <a:lstStyle/>
          <a:p>
            <a:fld id="{CF4CDD4B-6810-8440-88ED-E371824FAFE0}" type="slidenum">
              <a:rPr lang="en-US" smtClean="0"/>
              <a:pPr/>
              <a:t>11</a:t>
            </a:fld>
            <a:endParaRPr lang="en-US"/>
          </a:p>
        </p:txBody>
      </p:sp>
      <p:pic>
        <p:nvPicPr>
          <p:cNvPr id="5" name="Content Placeholder 4" descr="A screenshot of a social media post&#10;&#10;Description automatically generated">
            <a:extLst>
              <a:ext uri="{FF2B5EF4-FFF2-40B4-BE49-F238E27FC236}">
                <a16:creationId xmlns:a16="http://schemas.microsoft.com/office/drawing/2014/main" id="{EB7862A6-2403-4B33-ACB4-7FF3ECCC93CA}"/>
              </a:ext>
            </a:extLst>
          </p:cNvPr>
          <p:cNvPicPr>
            <a:picLocks noGrp="1" noChangeAspect="1"/>
          </p:cNvPicPr>
          <p:nvPr>
            <p:ph idx="1"/>
          </p:nvPr>
        </p:nvPicPr>
        <p:blipFill>
          <a:blip r:embed="rId2"/>
          <a:stretch>
            <a:fillRect/>
          </a:stretch>
        </p:blipFill>
        <p:spPr>
          <a:xfrm>
            <a:off x="1158491" y="1600200"/>
            <a:ext cx="6861943" cy="4525963"/>
          </a:xfrm>
          <a:prstGeom prst="rect">
            <a:avLst/>
          </a:prstGeom>
        </p:spPr>
      </p:pic>
    </p:spTree>
    <p:extLst>
      <p:ext uri="{BB962C8B-B14F-4D97-AF65-F5344CB8AC3E}">
        <p14:creationId xmlns:p14="http://schemas.microsoft.com/office/powerpoint/2010/main" val="1787482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A3FA6-5536-466A-ADC5-DA32DE9AE3F4}"/>
              </a:ext>
            </a:extLst>
          </p:cNvPr>
          <p:cNvSpPr>
            <a:spLocks noGrp="1"/>
          </p:cNvSpPr>
          <p:nvPr>
            <p:ph type="title"/>
          </p:nvPr>
        </p:nvSpPr>
        <p:spPr/>
        <p:txBody>
          <a:bodyPr/>
          <a:lstStyle/>
          <a:p>
            <a:r>
              <a:rPr lang="en-US" sz="4000" dirty="0" err="1">
                <a:latin typeface="Tahoma" panose="020B0604030504040204" pitchFamily="34" charset="0"/>
                <a:ea typeface="Tahoma" panose="020B0604030504040204" pitchFamily="34" charset="0"/>
                <a:cs typeface="Tahoma" panose="020B0604030504040204" pitchFamily="34" charset="0"/>
              </a:rPr>
              <a:t>AllPduRoundTripTest</a:t>
            </a:r>
            <a:r>
              <a:rPr lang="en-US" sz="4000" dirty="0">
                <a:latin typeface="Tahoma" panose="020B0604030504040204" pitchFamily="34" charset="0"/>
                <a:ea typeface="Tahoma" panose="020B0604030504040204" pitchFamily="34" charset="0"/>
                <a:cs typeface="Tahoma" panose="020B0604030504040204" pitchFamily="34" charset="0"/>
              </a:rPr>
              <a:t> System Output</a:t>
            </a:r>
          </a:p>
        </p:txBody>
      </p:sp>
      <p:sp>
        <p:nvSpPr>
          <p:cNvPr id="4" name="Slide Number Placeholder 3">
            <a:extLst>
              <a:ext uri="{FF2B5EF4-FFF2-40B4-BE49-F238E27FC236}">
                <a16:creationId xmlns:a16="http://schemas.microsoft.com/office/drawing/2014/main" id="{84A4C6B9-4701-4992-9968-7BD9439618C9}"/>
              </a:ext>
            </a:extLst>
          </p:cNvPr>
          <p:cNvSpPr>
            <a:spLocks noGrp="1"/>
          </p:cNvSpPr>
          <p:nvPr>
            <p:ph type="sldNum" sz="quarter" idx="10"/>
          </p:nvPr>
        </p:nvSpPr>
        <p:spPr/>
        <p:txBody>
          <a:bodyPr/>
          <a:lstStyle/>
          <a:p>
            <a:fld id="{CF4CDD4B-6810-8440-88ED-E371824FAFE0}" type="slidenum">
              <a:rPr lang="en-US" smtClean="0"/>
              <a:pPr/>
              <a:t>12</a:t>
            </a:fld>
            <a:endParaRPr lang="en-US"/>
          </a:p>
        </p:txBody>
      </p:sp>
      <p:pic>
        <p:nvPicPr>
          <p:cNvPr id="5" name="Content Placeholder 4" descr="A screenshot of a cell phone&#10;&#10;Description automatically generated">
            <a:extLst>
              <a:ext uri="{FF2B5EF4-FFF2-40B4-BE49-F238E27FC236}">
                <a16:creationId xmlns:a16="http://schemas.microsoft.com/office/drawing/2014/main" id="{E465B61C-3F9B-4C40-9E72-06C8916CD498}"/>
              </a:ext>
            </a:extLst>
          </p:cNvPr>
          <p:cNvPicPr>
            <a:picLocks noGrp="1" noChangeAspect="1"/>
          </p:cNvPicPr>
          <p:nvPr>
            <p:ph idx="1"/>
          </p:nvPr>
        </p:nvPicPr>
        <p:blipFill>
          <a:blip r:embed="rId2"/>
          <a:stretch>
            <a:fillRect/>
          </a:stretch>
        </p:blipFill>
        <p:spPr>
          <a:xfrm>
            <a:off x="320675" y="2336255"/>
            <a:ext cx="8537575" cy="3053853"/>
          </a:xfrm>
          <a:prstGeom prst="rect">
            <a:avLst/>
          </a:prstGeom>
        </p:spPr>
      </p:pic>
    </p:spTree>
    <p:extLst>
      <p:ext uri="{BB962C8B-B14F-4D97-AF65-F5344CB8AC3E}">
        <p14:creationId xmlns:p14="http://schemas.microsoft.com/office/powerpoint/2010/main" val="2959109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11EFE-A275-7342-B3CE-432FDF4634F1}"/>
              </a:ext>
            </a:extLst>
          </p:cNvPr>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UML Diagram </a:t>
            </a:r>
            <a:r>
              <a:rPr lang="en-US" dirty="0" err="1">
                <a:latin typeface="Tahoma" panose="020B0604030504040204" pitchFamily="34" charset="0"/>
                <a:ea typeface="Tahoma" panose="020B0604030504040204" pitchFamily="34" charset="0"/>
                <a:cs typeface="Tahoma" panose="020B0604030504040204" pitchFamily="34" charset="0"/>
              </a:rPr>
              <a:t>CommentPdusTest</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4" name="Slide Number Placeholder 3">
            <a:extLst>
              <a:ext uri="{FF2B5EF4-FFF2-40B4-BE49-F238E27FC236}">
                <a16:creationId xmlns:a16="http://schemas.microsoft.com/office/drawing/2014/main" id="{108F3EB4-CD48-F24A-982C-7889BD89EF2E}"/>
              </a:ext>
            </a:extLst>
          </p:cNvPr>
          <p:cNvSpPr>
            <a:spLocks noGrp="1"/>
          </p:cNvSpPr>
          <p:nvPr>
            <p:ph type="sldNum" sz="quarter" idx="10"/>
          </p:nvPr>
        </p:nvSpPr>
        <p:spPr/>
        <p:txBody>
          <a:bodyPr/>
          <a:lstStyle/>
          <a:p>
            <a:fld id="{CF4CDD4B-6810-8440-88ED-E371824FAFE0}" type="slidenum">
              <a:rPr lang="en-US" smtClean="0"/>
              <a:pPr/>
              <a:t>13</a:t>
            </a:fld>
            <a:endParaRPr lang="en-US"/>
          </a:p>
        </p:txBody>
      </p:sp>
      <p:grpSp>
        <p:nvGrpSpPr>
          <p:cNvPr id="9" name="Group 8">
            <a:extLst>
              <a:ext uri="{FF2B5EF4-FFF2-40B4-BE49-F238E27FC236}">
                <a16:creationId xmlns:a16="http://schemas.microsoft.com/office/drawing/2014/main" id="{68804504-F911-1A4E-B7B3-3DF298F78CAD}"/>
              </a:ext>
            </a:extLst>
          </p:cNvPr>
          <p:cNvGrpSpPr/>
          <p:nvPr/>
        </p:nvGrpSpPr>
        <p:grpSpPr>
          <a:xfrm>
            <a:off x="289932" y="1572322"/>
            <a:ext cx="8106936" cy="5149153"/>
            <a:chOff x="289932" y="1572322"/>
            <a:chExt cx="5025482" cy="5149153"/>
          </a:xfrm>
        </p:grpSpPr>
        <p:sp>
          <p:nvSpPr>
            <p:cNvPr id="5" name="Rectangle 4">
              <a:extLst>
                <a:ext uri="{FF2B5EF4-FFF2-40B4-BE49-F238E27FC236}">
                  <a16:creationId xmlns:a16="http://schemas.microsoft.com/office/drawing/2014/main" id="{17BDEE3A-9D3C-B24D-AF0C-5939728A5DFA}"/>
                </a:ext>
              </a:extLst>
            </p:cNvPr>
            <p:cNvSpPr/>
            <p:nvPr/>
          </p:nvSpPr>
          <p:spPr>
            <a:xfrm>
              <a:off x="289932" y="1572322"/>
              <a:ext cx="1984917" cy="514915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69BC48EF-706F-CC49-9FDD-F3BEC1250685}"/>
                </a:ext>
              </a:extLst>
            </p:cNvPr>
            <p:cNvSpPr/>
            <p:nvPr/>
          </p:nvSpPr>
          <p:spPr>
            <a:xfrm>
              <a:off x="3330497" y="1572322"/>
              <a:ext cx="1984917" cy="514915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grpSp>
      <p:sp>
        <p:nvSpPr>
          <p:cNvPr id="8" name="TextBox 7">
            <a:extLst>
              <a:ext uri="{FF2B5EF4-FFF2-40B4-BE49-F238E27FC236}">
                <a16:creationId xmlns:a16="http://schemas.microsoft.com/office/drawing/2014/main" id="{19F8A129-EDC5-EE48-946C-66EB176582C3}"/>
              </a:ext>
            </a:extLst>
          </p:cNvPr>
          <p:cNvSpPr txBox="1"/>
          <p:nvPr/>
        </p:nvSpPr>
        <p:spPr>
          <a:xfrm>
            <a:off x="903249" y="1572321"/>
            <a:ext cx="1984917" cy="276999"/>
          </a:xfrm>
          <a:prstGeom prst="rect">
            <a:avLst/>
          </a:prstGeom>
          <a:noFill/>
          <a:ln>
            <a:solidFill>
              <a:schemeClr val="tx1"/>
            </a:solidFill>
          </a:ln>
        </p:spPr>
        <p:txBody>
          <a:bodyPr wrap="square" rtlCol="0">
            <a:spAutoFit/>
          </a:bodyPr>
          <a:lstStyle/>
          <a:p>
            <a:pPr algn="ctr"/>
            <a:r>
              <a:rPr lang="en-US" sz="1200" b="1" dirty="0" err="1">
                <a:latin typeface="Tahoma" panose="020B0604030504040204" pitchFamily="34" charset="0"/>
                <a:ea typeface="Tahoma" panose="020B0604030504040204" pitchFamily="34" charset="0"/>
                <a:cs typeface="Tahoma" panose="020B0604030504040204" pitchFamily="34" charset="0"/>
              </a:rPr>
              <a:t>CommentsPdusTest</a:t>
            </a:r>
            <a:endParaRPr lang="en-US" sz="1200" b="1" dirty="0">
              <a:latin typeface="Tahoma" panose="020B0604030504040204" pitchFamily="34" charset="0"/>
              <a:ea typeface="Tahoma" panose="020B0604030504040204" pitchFamily="34" charset="0"/>
              <a:cs typeface="Tahoma" panose="020B0604030504040204" pitchFamily="34" charset="0"/>
            </a:endParaRPr>
          </a:p>
        </p:txBody>
      </p:sp>
      <p:sp>
        <p:nvSpPr>
          <p:cNvPr id="21" name="TextBox 20">
            <a:extLst>
              <a:ext uri="{FF2B5EF4-FFF2-40B4-BE49-F238E27FC236}">
                <a16:creationId xmlns:a16="http://schemas.microsoft.com/office/drawing/2014/main" id="{935BE3C2-64DC-8D4C-91A6-9A0E9EC10F9C}"/>
              </a:ext>
            </a:extLst>
          </p:cNvPr>
          <p:cNvSpPr txBox="1"/>
          <p:nvPr/>
        </p:nvSpPr>
        <p:spPr>
          <a:xfrm>
            <a:off x="5803409" y="1572321"/>
            <a:ext cx="1984917" cy="276999"/>
          </a:xfrm>
          <a:prstGeom prst="rect">
            <a:avLst/>
          </a:prstGeom>
          <a:noFill/>
          <a:ln>
            <a:solidFill>
              <a:schemeClr val="tx1"/>
            </a:solidFill>
          </a:ln>
        </p:spPr>
        <p:txBody>
          <a:bodyPr wrap="square" rtlCol="0">
            <a:spAutoFit/>
          </a:bodyPr>
          <a:lstStyle/>
          <a:p>
            <a:pPr algn="ctr"/>
            <a:r>
              <a:rPr lang="en-US" sz="1200" b="1" dirty="0">
                <a:latin typeface="Tahoma" panose="020B0604030504040204" pitchFamily="34" charset="0"/>
                <a:ea typeface="Tahoma" panose="020B0604030504040204" pitchFamily="34" charset="0"/>
                <a:cs typeface="Tahoma" panose="020B0604030504040204" pitchFamily="34" charset="0"/>
              </a:rPr>
              <a:t>Receiver Thread</a:t>
            </a:r>
          </a:p>
        </p:txBody>
      </p:sp>
      <p:cxnSp>
        <p:nvCxnSpPr>
          <p:cNvPr id="67" name="Straight Arrow Connector 66">
            <a:extLst>
              <a:ext uri="{FF2B5EF4-FFF2-40B4-BE49-F238E27FC236}">
                <a16:creationId xmlns:a16="http://schemas.microsoft.com/office/drawing/2014/main" id="{6E0A1E31-A813-164E-86B9-4428D343E1CF}"/>
              </a:ext>
            </a:extLst>
          </p:cNvPr>
          <p:cNvCxnSpPr>
            <a:cxnSpLocks/>
            <a:stCxn id="81" idx="3"/>
            <a:endCxn id="102" idx="1"/>
          </p:cNvCxnSpPr>
          <p:nvPr/>
        </p:nvCxnSpPr>
        <p:spPr>
          <a:xfrm>
            <a:off x="3487153" y="4373162"/>
            <a:ext cx="1716027"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72" name="TextBox 71">
            <a:extLst>
              <a:ext uri="{FF2B5EF4-FFF2-40B4-BE49-F238E27FC236}">
                <a16:creationId xmlns:a16="http://schemas.microsoft.com/office/drawing/2014/main" id="{09CF5850-7FDE-6743-A461-88300E90545A}"/>
              </a:ext>
            </a:extLst>
          </p:cNvPr>
          <p:cNvSpPr txBox="1"/>
          <p:nvPr/>
        </p:nvSpPr>
        <p:spPr>
          <a:xfrm>
            <a:off x="3781562" y="4433561"/>
            <a:ext cx="1046431" cy="223138"/>
          </a:xfrm>
          <a:prstGeom prst="rect">
            <a:avLst/>
          </a:prstGeom>
          <a:noFill/>
          <a:ln>
            <a:solidFill>
              <a:schemeClr val="tx1"/>
            </a:solidFill>
          </a:ln>
        </p:spPr>
        <p:txBody>
          <a:bodyPr wrap="square" rtlCol="0">
            <a:spAutoFit/>
          </a:bodyPr>
          <a:lstStyle/>
          <a:p>
            <a:pPr algn="ctr"/>
            <a:r>
              <a:rPr lang="en-US" sz="850" dirty="0" err="1">
                <a:latin typeface="Tahoma" panose="020B0604030504040204" pitchFamily="34" charset="0"/>
                <a:ea typeface="Tahoma" panose="020B0604030504040204" pitchFamily="34" charset="0"/>
                <a:cs typeface="Tahoma" panose="020B0604030504040204" pitchFamily="34" charset="0"/>
              </a:rPr>
              <a:t>DisThreadedNetIF</a:t>
            </a:r>
            <a:endParaRPr lang="en-US" sz="850" dirty="0">
              <a:latin typeface="Tahoma" panose="020B0604030504040204" pitchFamily="34" charset="0"/>
              <a:ea typeface="Tahoma" panose="020B0604030504040204" pitchFamily="34" charset="0"/>
              <a:cs typeface="Tahoma" panose="020B0604030504040204" pitchFamily="34" charset="0"/>
            </a:endParaRPr>
          </a:p>
        </p:txBody>
      </p:sp>
      <p:grpSp>
        <p:nvGrpSpPr>
          <p:cNvPr id="63" name="Group 62">
            <a:extLst>
              <a:ext uri="{FF2B5EF4-FFF2-40B4-BE49-F238E27FC236}">
                <a16:creationId xmlns:a16="http://schemas.microsoft.com/office/drawing/2014/main" id="{D17980CB-8259-984F-AB60-5CE40FC99512}"/>
              </a:ext>
            </a:extLst>
          </p:cNvPr>
          <p:cNvGrpSpPr/>
          <p:nvPr/>
        </p:nvGrpSpPr>
        <p:grpSpPr>
          <a:xfrm>
            <a:off x="294708" y="1849320"/>
            <a:ext cx="3197223" cy="702239"/>
            <a:chOff x="289931" y="2460886"/>
            <a:chExt cx="1984916" cy="546437"/>
          </a:xfrm>
        </p:grpSpPr>
        <p:sp>
          <p:nvSpPr>
            <p:cNvPr id="66" name="Rectangle 65">
              <a:extLst>
                <a:ext uri="{FF2B5EF4-FFF2-40B4-BE49-F238E27FC236}">
                  <a16:creationId xmlns:a16="http://schemas.microsoft.com/office/drawing/2014/main" id="{BFB77B3E-4C83-8D4E-8608-E33EE30C45B9}"/>
                </a:ext>
              </a:extLst>
            </p:cNvPr>
            <p:cNvSpPr/>
            <p:nvPr/>
          </p:nvSpPr>
          <p:spPr>
            <a:xfrm>
              <a:off x="289931" y="2739694"/>
              <a:ext cx="1984916" cy="26762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err="1">
                  <a:latin typeface="Tahoma" panose="020B0604030504040204" pitchFamily="34" charset="0"/>
                  <a:ea typeface="Tahoma" panose="020B0604030504040204" pitchFamily="34" charset="0"/>
                  <a:cs typeface="Tahoma" panose="020B0604030504040204" pitchFamily="34" charset="0"/>
                </a:rPr>
                <a:t>testRoundTrip</a:t>
              </a:r>
              <a:endParaRPr lang="en-US" sz="1400" dirty="0">
                <a:latin typeface="Tahoma" panose="020B0604030504040204" pitchFamily="34" charset="0"/>
                <a:ea typeface="Tahoma" panose="020B0604030504040204" pitchFamily="34" charset="0"/>
                <a:cs typeface="Tahoma" panose="020B0604030504040204" pitchFamily="34" charset="0"/>
              </a:endParaRPr>
            </a:p>
          </p:txBody>
        </p:sp>
        <p:sp>
          <p:nvSpPr>
            <p:cNvPr id="68" name="TextBox 67">
              <a:extLst>
                <a:ext uri="{FF2B5EF4-FFF2-40B4-BE49-F238E27FC236}">
                  <a16:creationId xmlns:a16="http://schemas.microsoft.com/office/drawing/2014/main" id="{FAEEAE48-0720-D740-B3D6-BEB794056046}"/>
                </a:ext>
              </a:extLst>
            </p:cNvPr>
            <p:cNvSpPr txBox="1"/>
            <p:nvPr/>
          </p:nvSpPr>
          <p:spPr>
            <a:xfrm>
              <a:off x="298683" y="2460886"/>
              <a:ext cx="494198" cy="261610"/>
            </a:xfrm>
            <a:prstGeom prst="rect">
              <a:avLst/>
            </a:prstGeom>
            <a:noFill/>
            <a:ln>
              <a:solidFill>
                <a:schemeClr val="tx1"/>
              </a:solidFill>
            </a:ln>
          </p:spPr>
          <p:txBody>
            <a:bodyPr wrap="square" rtlCol="0">
              <a:spAutoFit/>
            </a:bodyPr>
            <a:lstStyle/>
            <a:p>
              <a:pPr algn="ctr"/>
              <a:r>
                <a:rPr lang="en-US" sz="1100" dirty="0">
                  <a:latin typeface="Tahoma" panose="020B0604030504040204" pitchFamily="34" charset="0"/>
                  <a:ea typeface="Tahoma" panose="020B0604030504040204" pitchFamily="34" charset="0"/>
                  <a:cs typeface="Tahoma" panose="020B0604030504040204" pitchFamily="34" charset="0"/>
                </a:rPr>
                <a:t>Run</a:t>
              </a:r>
            </a:p>
          </p:txBody>
        </p:sp>
        <p:cxnSp>
          <p:nvCxnSpPr>
            <p:cNvPr id="69" name="Elbow Connector 68">
              <a:extLst>
                <a:ext uri="{FF2B5EF4-FFF2-40B4-BE49-F238E27FC236}">
                  <a16:creationId xmlns:a16="http://schemas.microsoft.com/office/drawing/2014/main" id="{B20C6F78-5F64-944B-9C36-FA0B9B1E21C3}"/>
                </a:ext>
              </a:extLst>
            </p:cNvPr>
            <p:cNvCxnSpPr>
              <a:cxnSpLocks/>
              <a:stCxn id="68" idx="3"/>
              <a:endCxn id="66" idx="0"/>
            </p:cNvCxnSpPr>
            <p:nvPr/>
          </p:nvCxnSpPr>
          <p:spPr>
            <a:xfrm>
              <a:off x="792881" y="2591691"/>
              <a:ext cx="489508" cy="148003"/>
            </a:xfrm>
            <a:prstGeom prst="bentConnector2">
              <a:avLst/>
            </a:prstGeom>
          </p:spPr>
          <p:style>
            <a:lnRef idx="2">
              <a:schemeClr val="accent2"/>
            </a:lnRef>
            <a:fillRef idx="0">
              <a:schemeClr val="accent2"/>
            </a:fillRef>
            <a:effectRef idx="1">
              <a:schemeClr val="accent2"/>
            </a:effectRef>
            <a:fontRef idx="minor">
              <a:schemeClr val="tx1"/>
            </a:fontRef>
          </p:style>
        </p:cxnSp>
      </p:grpSp>
      <p:sp>
        <p:nvSpPr>
          <p:cNvPr id="71" name="Rectangle 70">
            <a:extLst>
              <a:ext uri="{FF2B5EF4-FFF2-40B4-BE49-F238E27FC236}">
                <a16:creationId xmlns:a16="http://schemas.microsoft.com/office/drawing/2014/main" id="{0C34409C-82B9-3245-8B87-99277D9A8713}"/>
              </a:ext>
            </a:extLst>
          </p:cNvPr>
          <p:cNvSpPr/>
          <p:nvPr/>
        </p:nvSpPr>
        <p:spPr>
          <a:xfrm>
            <a:off x="5194867" y="2551559"/>
            <a:ext cx="3197223" cy="3439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a:latin typeface="Tahoma" panose="020B0604030504040204" pitchFamily="34" charset="0"/>
                <a:ea typeface="Tahoma" panose="020B0604030504040204" pitchFamily="34" charset="0"/>
                <a:cs typeface="Tahoma" panose="020B0604030504040204" pitchFamily="34" charset="0"/>
              </a:rPr>
              <a:t>Setup Receiver</a:t>
            </a:r>
          </a:p>
        </p:txBody>
      </p:sp>
      <p:cxnSp>
        <p:nvCxnSpPr>
          <p:cNvPr id="13" name="Straight Connector 12">
            <a:extLst>
              <a:ext uri="{FF2B5EF4-FFF2-40B4-BE49-F238E27FC236}">
                <a16:creationId xmlns:a16="http://schemas.microsoft.com/office/drawing/2014/main" id="{8418D4C3-9CE3-8246-A962-0C10AE295CAB}"/>
              </a:ext>
            </a:extLst>
          </p:cNvPr>
          <p:cNvCxnSpPr>
            <a:cxnSpLocks/>
            <a:stCxn id="8" idx="2"/>
            <a:endCxn id="66" idx="0"/>
          </p:cNvCxnSpPr>
          <p:nvPr/>
        </p:nvCxnSpPr>
        <p:spPr>
          <a:xfrm flipH="1">
            <a:off x="1893320" y="1849320"/>
            <a:ext cx="2388" cy="358303"/>
          </a:xfrm>
          <a:prstGeom prst="line">
            <a:avLst/>
          </a:prstGeom>
        </p:spPr>
        <p:style>
          <a:lnRef idx="2">
            <a:schemeClr val="dk1"/>
          </a:lnRef>
          <a:fillRef idx="0">
            <a:schemeClr val="dk1"/>
          </a:fillRef>
          <a:effectRef idx="1">
            <a:schemeClr val="dk1"/>
          </a:effectRef>
          <a:fontRef idx="minor">
            <a:schemeClr val="tx1"/>
          </a:fontRef>
        </p:style>
      </p:cxnSp>
      <p:cxnSp>
        <p:nvCxnSpPr>
          <p:cNvPr id="10" name="Elbow Connector 9">
            <a:extLst>
              <a:ext uri="{FF2B5EF4-FFF2-40B4-BE49-F238E27FC236}">
                <a16:creationId xmlns:a16="http://schemas.microsoft.com/office/drawing/2014/main" id="{0B20D840-666E-4341-91D7-7E0C9B552923}"/>
              </a:ext>
            </a:extLst>
          </p:cNvPr>
          <p:cNvCxnSpPr>
            <a:cxnSpLocks/>
            <a:stCxn id="66" idx="3"/>
            <a:endCxn id="71" idx="1"/>
          </p:cNvCxnSpPr>
          <p:nvPr/>
        </p:nvCxnSpPr>
        <p:spPr>
          <a:xfrm>
            <a:off x="3491931" y="2379591"/>
            <a:ext cx="1702936" cy="343936"/>
          </a:xfrm>
          <a:prstGeom prst="bentConnector3">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17" name="Straight Connector 16">
            <a:extLst>
              <a:ext uri="{FF2B5EF4-FFF2-40B4-BE49-F238E27FC236}">
                <a16:creationId xmlns:a16="http://schemas.microsoft.com/office/drawing/2014/main" id="{91EB46E9-90AA-F54D-8D15-C9A0B66DB86F}"/>
              </a:ext>
            </a:extLst>
          </p:cNvPr>
          <p:cNvCxnSpPr>
            <a:cxnSpLocks/>
            <a:stCxn id="21" idx="2"/>
            <a:endCxn id="71" idx="0"/>
          </p:cNvCxnSpPr>
          <p:nvPr/>
        </p:nvCxnSpPr>
        <p:spPr>
          <a:xfrm flipH="1">
            <a:off x="6793479" y="1849320"/>
            <a:ext cx="2389" cy="702239"/>
          </a:xfrm>
          <a:prstGeom prst="line">
            <a:avLst/>
          </a:prstGeom>
        </p:spPr>
        <p:style>
          <a:lnRef idx="2">
            <a:schemeClr val="dk1"/>
          </a:lnRef>
          <a:fillRef idx="0">
            <a:schemeClr val="dk1"/>
          </a:fillRef>
          <a:effectRef idx="1">
            <a:schemeClr val="dk1"/>
          </a:effectRef>
          <a:fontRef idx="minor">
            <a:schemeClr val="tx1"/>
          </a:fontRef>
        </p:style>
      </p:cxnSp>
      <p:sp>
        <p:nvSpPr>
          <p:cNvPr id="78" name="Rectangle 77">
            <a:extLst>
              <a:ext uri="{FF2B5EF4-FFF2-40B4-BE49-F238E27FC236}">
                <a16:creationId xmlns:a16="http://schemas.microsoft.com/office/drawing/2014/main" id="{E877088E-5EE5-7144-9219-D6B40191F673}"/>
              </a:ext>
            </a:extLst>
          </p:cNvPr>
          <p:cNvSpPr/>
          <p:nvPr/>
        </p:nvSpPr>
        <p:spPr>
          <a:xfrm>
            <a:off x="289932" y="2992790"/>
            <a:ext cx="3197223" cy="34393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err="1">
                <a:latin typeface="Tahoma" panose="020B0604030504040204" pitchFamily="34" charset="0"/>
                <a:ea typeface="Tahoma" panose="020B0604030504040204" pitchFamily="34" charset="0"/>
                <a:cs typeface="Tahoma" panose="020B0604030504040204" pitchFamily="34" charset="0"/>
              </a:rPr>
              <a:t>testOne</a:t>
            </a:r>
            <a:endParaRPr lang="en-US" sz="1400" dirty="0">
              <a:latin typeface="Tahoma" panose="020B0604030504040204" pitchFamily="34" charset="0"/>
              <a:ea typeface="Tahoma" panose="020B0604030504040204" pitchFamily="34" charset="0"/>
              <a:cs typeface="Tahoma" panose="020B0604030504040204" pitchFamily="34" charset="0"/>
            </a:endParaRPr>
          </a:p>
        </p:txBody>
      </p:sp>
      <p:sp>
        <p:nvSpPr>
          <p:cNvPr id="79" name="Rectangle 78">
            <a:extLst>
              <a:ext uri="{FF2B5EF4-FFF2-40B4-BE49-F238E27FC236}">
                <a16:creationId xmlns:a16="http://schemas.microsoft.com/office/drawing/2014/main" id="{BC95D442-85A2-294C-8978-8433050382B0}"/>
              </a:ext>
            </a:extLst>
          </p:cNvPr>
          <p:cNvSpPr/>
          <p:nvPr/>
        </p:nvSpPr>
        <p:spPr>
          <a:xfrm>
            <a:off x="289931" y="3605989"/>
            <a:ext cx="3197223" cy="34393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err="1">
                <a:latin typeface="Tahoma" panose="020B0604030504040204" pitchFamily="34" charset="0"/>
                <a:ea typeface="Tahoma" panose="020B0604030504040204" pitchFamily="34" charset="0"/>
                <a:cs typeface="Tahoma" panose="020B0604030504040204" pitchFamily="34" charset="0"/>
              </a:rPr>
              <a:t>makeCommentPdu</a:t>
            </a:r>
            <a:r>
              <a:rPr lang="en-US" sz="1400" dirty="0">
                <a:latin typeface="Tahoma" panose="020B0604030504040204" pitchFamily="34" charset="0"/>
                <a:ea typeface="Tahoma" panose="020B0604030504040204" pitchFamily="34" charset="0"/>
                <a:cs typeface="Tahoma" panose="020B0604030504040204" pitchFamily="34" charset="0"/>
              </a:rPr>
              <a:t>(Reliable)</a:t>
            </a:r>
          </a:p>
        </p:txBody>
      </p:sp>
      <p:sp>
        <p:nvSpPr>
          <p:cNvPr id="81" name="Rectangle 80">
            <a:extLst>
              <a:ext uri="{FF2B5EF4-FFF2-40B4-BE49-F238E27FC236}">
                <a16:creationId xmlns:a16="http://schemas.microsoft.com/office/drawing/2014/main" id="{0C88873F-6B41-724D-940E-DB96FFBD2353}"/>
              </a:ext>
            </a:extLst>
          </p:cNvPr>
          <p:cNvSpPr/>
          <p:nvPr/>
        </p:nvSpPr>
        <p:spPr>
          <a:xfrm>
            <a:off x="289930" y="4201194"/>
            <a:ext cx="3197223" cy="34393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err="1">
                <a:latin typeface="Tahoma" panose="020B0604030504040204" pitchFamily="34" charset="0"/>
                <a:ea typeface="Tahoma" panose="020B0604030504040204" pitchFamily="34" charset="0"/>
                <a:cs typeface="Tahoma" panose="020B0604030504040204" pitchFamily="34" charset="0"/>
              </a:rPr>
              <a:t>sendOne</a:t>
            </a:r>
            <a:endParaRPr lang="en-US" sz="1400" dirty="0">
              <a:latin typeface="Tahoma" panose="020B0604030504040204" pitchFamily="34" charset="0"/>
              <a:ea typeface="Tahoma" panose="020B0604030504040204" pitchFamily="34" charset="0"/>
              <a:cs typeface="Tahoma" panose="020B0604030504040204" pitchFamily="34" charset="0"/>
            </a:endParaRPr>
          </a:p>
        </p:txBody>
      </p:sp>
      <p:sp>
        <p:nvSpPr>
          <p:cNvPr id="42" name="TextBox 41">
            <a:extLst>
              <a:ext uri="{FF2B5EF4-FFF2-40B4-BE49-F238E27FC236}">
                <a16:creationId xmlns:a16="http://schemas.microsoft.com/office/drawing/2014/main" id="{E961A45E-2DB9-8847-8CA9-116B9D6DF661}"/>
              </a:ext>
            </a:extLst>
          </p:cNvPr>
          <p:cNvSpPr txBox="1"/>
          <p:nvPr/>
        </p:nvSpPr>
        <p:spPr>
          <a:xfrm>
            <a:off x="3601631" y="4902992"/>
            <a:ext cx="884820" cy="276999"/>
          </a:xfrm>
          <a:prstGeom prst="rect">
            <a:avLst/>
          </a:prstGeom>
          <a:noFill/>
          <a:ln>
            <a:solidFill>
              <a:schemeClr val="tx1"/>
            </a:solidFill>
          </a:ln>
        </p:spPr>
        <p:txBody>
          <a:bodyPr wrap="square" rtlCol="0">
            <a:spAutoFit/>
          </a:bodyPr>
          <a:lstStyle/>
          <a:p>
            <a:pPr algn="ctr"/>
            <a:r>
              <a:rPr lang="en-US" sz="1200" dirty="0" err="1">
                <a:latin typeface="Tahoma" panose="020B0604030504040204" pitchFamily="34" charset="0"/>
                <a:ea typeface="Tahoma" panose="020B0604030504040204" pitchFamily="34" charset="0"/>
                <a:cs typeface="Tahoma" panose="020B0604030504040204" pitchFamily="34" charset="0"/>
              </a:rPr>
              <a:t>assertTrue</a:t>
            </a:r>
            <a:endParaRPr lang="en-US" sz="1200" dirty="0">
              <a:latin typeface="Tahoma" panose="020B0604030504040204" pitchFamily="34" charset="0"/>
              <a:ea typeface="Tahoma" panose="020B0604030504040204" pitchFamily="34" charset="0"/>
              <a:cs typeface="Tahoma" panose="020B0604030504040204" pitchFamily="34" charset="0"/>
            </a:endParaRPr>
          </a:p>
        </p:txBody>
      </p:sp>
      <p:cxnSp>
        <p:nvCxnSpPr>
          <p:cNvPr id="44" name="Straight Connector 43">
            <a:extLst>
              <a:ext uri="{FF2B5EF4-FFF2-40B4-BE49-F238E27FC236}">
                <a16:creationId xmlns:a16="http://schemas.microsoft.com/office/drawing/2014/main" id="{2979CC3E-DF8B-B14D-9AD7-9BFC77353774}"/>
              </a:ext>
            </a:extLst>
          </p:cNvPr>
          <p:cNvCxnSpPr>
            <a:cxnSpLocks/>
          </p:cNvCxnSpPr>
          <p:nvPr/>
        </p:nvCxnSpPr>
        <p:spPr>
          <a:xfrm>
            <a:off x="1895707" y="2560556"/>
            <a:ext cx="0" cy="432234"/>
          </a:xfrm>
          <a:prstGeom prst="line">
            <a:avLst/>
          </a:prstGeom>
        </p:spPr>
        <p:style>
          <a:lnRef idx="2">
            <a:schemeClr val="dk1"/>
          </a:lnRef>
          <a:fillRef idx="0">
            <a:schemeClr val="dk1"/>
          </a:fillRef>
          <a:effectRef idx="1">
            <a:schemeClr val="dk1"/>
          </a:effectRef>
          <a:fontRef idx="minor">
            <a:schemeClr val="tx1"/>
          </a:fontRef>
        </p:style>
      </p:cxnSp>
      <p:cxnSp>
        <p:nvCxnSpPr>
          <p:cNvPr id="47" name="Straight Arrow Connector 46">
            <a:extLst>
              <a:ext uri="{FF2B5EF4-FFF2-40B4-BE49-F238E27FC236}">
                <a16:creationId xmlns:a16="http://schemas.microsoft.com/office/drawing/2014/main" id="{E8A55D1D-6C61-0A4D-B9DE-795D3FC7A889}"/>
              </a:ext>
            </a:extLst>
          </p:cNvPr>
          <p:cNvCxnSpPr>
            <a:cxnSpLocks/>
            <a:stCxn id="78" idx="2"/>
            <a:endCxn id="79" idx="0"/>
          </p:cNvCxnSpPr>
          <p:nvPr/>
        </p:nvCxnSpPr>
        <p:spPr>
          <a:xfrm flipH="1">
            <a:off x="1888543" y="3336726"/>
            <a:ext cx="1" cy="269263"/>
          </a:xfrm>
          <a:prstGeom prst="straightConnector1">
            <a:avLst/>
          </a:prstGeom>
          <a:ln>
            <a:headEnd type="triangle"/>
            <a:tailEnd type="triangle"/>
          </a:ln>
        </p:spPr>
        <p:style>
          <a:lnRef idx="2">
            <a:schemeClr val="accent6"/>
          </a:lnRef>
          <a:fillRef idx="0">
            <a:schemeClr val="accent6"/>
          </a:fillRef>
          <a:effectRef idx="1">
            <a:schemeClr val="accent6"/>
          </a:effectRef>
          <a:fontRef idx="minor">
            <a:schemeClr val="tx1"/>
          </a:fontRef>
        </p:style>
      </p:cxnSp>
      <p:sp>
        <p:nvSpPr>
          <p:cNvPr id="102" name="Rectangle 101">
            <a:extLst>
              <a:ext uri="{FF2B5EF4-FFF2-40B4-BE49-F238E27FC236}">
                <a16:creationId xmlns:a16="http://schemas.microsoft.com/office/drawing/2014/main" id="{74B67B41-16A7-F846-9F4A-CB2D36AE733E}"/>
              </a:ext>
            </a:extLst>
          </p:cNvPr>
          <p:cNvSpPr/>
          <p:nvPr/>
        </p:nvSpPr>
        <p:spPr>
          <a:xfrm>
            <a:off x="5203180" y="4201194"/>
            <a:ext cx="3197223" cy="3439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a:latin typeface="Tahoma" panose="020B0604030504040204" pitchFamily="34" charset="0"/>
                <a:ea typeface="Tahoma" panose="020B0604030504040204" pitchFamily="34" charset="0"/>
                <a:cs typeface="Tahoma" panose="020B0604030504040204" pitchFamily="34" charset="0"/>
              </a:rPr>
              <a:t>Receiver</a:t>
            </a:r>
          </a:p>
        </p:txBody>
      </p:sp>
      <p:cxnSp>
        <p:nvCxnSpPr>
          <p:cNvPr id="74" name="Curved Connector 73">
            <a:extLst>
              <a:ext uri="{FF2B5EF4-FFF2-40B4-BE49-F238E27FC236}">
                <a16:creationId xmlns:a16="http://schemas.microsoft.com/office/drawing/2014/main" id="{9E9AF386-4DFD-E742-BD9E-AE49340F0ABB}"/>
              </a:ext>
            </a:extLst>
          </p:cNvPr>
          <p:cNvCxnSpPr>
            <a:cxnSpLocks/>
          </p:cNvCxnSpPr>
          <p:nvPr/>
        </p:nvCxnSpPr>
        <p:spPr>
          <a:xfrm flipH="1">
            <a:off x="1918674" y="3164758"/>
            <a:ext cx="1598613" cy="1380372"/>
          </a:xfrm>
          <a:prstGeom prst="curvedConnector4">
            <a:avLst>
              <a:gd name="adj1" fmla="val -14300"/>
              <a:gd name="adj2" fmla="val 158716"/>
            </a:avLst>
          </a:prstGeom>
          <a:ln>
            <a:headEnd type="triangle"/>
            <a:tailEnd type="triangle"/>
          </a:ln>
        </p:spPr>
        <p:style>
          <a:lnRef idx="2">
            <a:schemeClr val="accent6"/>
          </a:lnRef>
          <a:fillRef idx="0">
            <a:schemeClr val="accent6"/>
          </a:fillRef>
          <a:effectRef idx="1">
            <a:schemeClr val="accent6"/>
          </a:effectRef>
          <a:fontRef idx="minor">
            <a:schemeClr val="tx1"/>
          </a:fontRef>
        </p:style>
      </p:cxnSp>
      <p:cxnSp>
        <p:nvCxnSpPr>
          <p:cNvPr id="88" name="Curved Connector 87">
            <a:extLst>
              <a:ext uri="{FF2B5EF4-FFF2-40B4-BE49-F238E27FC236}">
                <a16:creationId xmlns:a16="http://schemas.microsoft.com/office/drawing/2014/main" id="{4A36D7B3-B028-8447-9EF5-78EE9265CB87}"/>
              </a:ext>
            </a:extLst>
          </p:cNvPr>
          <p:cNvCxnSpPr>
            <a:cxnSpLocks/>
            <a:stCxn id="78" idx="2"/>
            <a:endCxn id="78" idx="1"/>
          </p:cNvCxnSpPr>
          <p:nvPr/>
        </p:nvCxnSpPr>
        <p:spPr>
          <a:xfrm rot="5400000" flipH="1">
            <a:off x="1003254" y="2451436"/>
            <a:ext cx="171968" cy="1598612"/>
          </a:xfrm>
          <a:prstGeom prst="curvedConnector4">
            <a:avLst>
              <a:gd name="adj1" fmla="val -79760"/>
              <a:gd name="adj2" fmla="val 114300"/>
            </a:avLst>
          </a:prstGeom>
          <a:ln>
            <a:tailEnd type="triangle"/>
          </a:ln>
        </p:spPr>
        <p:style>
          <a:lnRef idx="2">
            <a:schemeClr val="accent6"/>
          </a:lnRef>
          <a:fillRef idx="0">
            <a:schemeClr val="accent6"/>
          </a:fillRef>
          <a:effectRef idx="1">
            <a:schemeClr val="accent6"/>
          </a:effectRef>
          <a:fontRef idx="minor">
            <a:schemeClr val="tx1"/>
          </a:fontRef>
        </p:style>
      </p:cxnSp>
      <p:sp>
        <p:nvSpPr>
          <p:cNvPr id="123" name="Rectangle 122">
            <a:extLst>
              <a:ext uri="{FF2B5EF4-FFF2-40B4-BE49-F238E27FC236}">
                <a16:creationId xmlns:a16="http://schemas.microsoft.com/office/drawing/2014/main" id="{4AED228E-6A93-734E-93C9-5B9EF993BFCC}"/>
              </a:ext>
            </a:extLst>
          </p:cNvPr>
          <p:cNvSpPr/>
          <p:nvPr/>
        </p:nvSpPr>
        <p:spPr>
          <a:xfrm>
            <a:off x="298242" y="5467688"/>
            <a:ext cx="3197223" cy="34393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a:latin typeface="Tahoma" panose="020B0604030504040204" pitchFamily="34" charset="0"/>
                <a:ea typeface="Tahoma" panose="020B0604030504040204" pitchFamily="34" charset="0"/>
                <a:cs typeface="Tahoma" panose="020B0604030504040204" pitchFamily="34" charset="0"/>
              </a:rPr>
              <a:t>End</a:t>
            </a:r>
          </a:p>
        </p:txBody>
      </p:sp>
      <p:cxnSp>
        <p:nvCxnSpPr>
          <p:cNvPr id="98" name="Straight Connector 97">
            <a:extLst>
              <a:ext uri="{FF2B5EF4-FFF2-40B4-BE49-F238E27FC236}">
                <a16:creationId xmlns:a16="http://schemas.microsoft.com/office/drawing/2014/main" id="{1C054974-F889-3542-8324-C8420F5AA3A8}"/>
              </a:ext>
            </a:extLst>
          </p:cNvPr>
          <p:cNvCxnSpPr>
            <a:cxnSpLocks/>
            <a:stCxn id="81" idx="2"/>
            <a:endCxn id="123" idx="0"/>
          </p:cNvCxnSpPr>
          <p:nvPr/>
        </p:nvCxnSpPr>
        <p:spPr>
          <a:xfrm>
            <a:off x="1888542" y="4545130"/>
            <a:ext cx="8312" cy="922558"/>
          </a:xfrm>
          <a:prstGeom prst="line">
            <a:avLst/>
          </a:prstGeom>
        </p:spPr>
        <p:style>
          <a:lnRef idx="2">
            <a:schemeClr val="dk1"/>
          </a:lnRef>
          <a:fillRef idx="0">
            <a:schemeClr val="dk1"/>
          </a:fillRef>
          <a:effectRef idx="1">
            <a:schemeClr val="dk1"/>
          </a:effectRef>
          <a:fontRef idx="minor">
            <a:schemeClr val="tx1"/>
          </a:fontRef>
        </p:style>
      </p:cxnSp>
      <p:cxnSp>
        <p:nvCxnSpPr>
          <p:cNvPr id="101" name="Elbow Connector 100">
            <a:extLst>
              <a:ext uri="{FF2B5EF4-FFF2-40B4-BE49-F238E27FC236}">
                <a16:creationId xmlns:a16="http://schemas.microsoft.com/office/drawing/2014/main" id="{3D21D00B-0DF5-984A-969E-6E1685979641}"/>
              </a:ext>
            </a:extLst>
          </p:cNvPr>
          <p:cNvCxnSpPr>
            <a:cxnSpLocks/>
            <a:stCxn id="102" idx="2"/>
            <a:endCxn id="123" idx="3"/>
          </p:cNvCxnSpPr>
          <p:nvPr/>
        </p:nvCxnSpPr>
        <p:spPr>
          <a:xfrm rot="5400000">
            <a:off x="4601366" y="3439230"/>
            <a:ext cx="1094526" cy="3306327"/>
          </a:xfrm>
          <a:prstGeom prst="bentConnector2">
            <a:avLst/>
          </a:prstGeom>
        </p:spPr>
        <p:style>
          <a:lnRef idx="2">
            <a:schemeClr val="dk1"/>
          </a:lnRef>
          <a:fillRef idx="0">
            <a:schemeClr val="dk1"/>
          </a:fillRef>
          <a:effectRef idx="1">
            <a:schemeClr val="dk1"/>
          </a:effectRef>
          <a:fontRef idx="minor">
            <a:schemeClr val="tx1"/>
          </a:fontRef>
        </p:style>
      </p:cxnSp>
      <p:cxnSp>
        <p:nvCxnSpPr>
          <p:cNvPr id="105" name="Straight Connector 104">
            <a:extLst>
              <a:ext uri="{FF2B5EF4-FFF2-40B4-BE49-F238E27FC236}">
                <a16:creationId xmlns:a16="http://schemas.microsoft.com/office/drawing/2014/main" id="{6411231E-8E09-404C-ABAD-D5BB332EE3B5}"/>
              </a:ext>
            </a:extLst>
          </p:cNvPr>
          <p:cNvCxnSpPr>
            <a:cxnSpLocks/>
            <a:stCxn id="71" idx="2"/>
            <a:endCxn id="102" idx="0"/>
          </p:cNvCxnSpPr>
          <p:nvPr/>
        </p:nvCxnSpPr>
        <p:spPr>
          <a:xfrm>
            <a:off x="6793479" y="2895495"/>
            <a:ext cx="8313" cy="1305699"/>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6226307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3CF8A-F346-45F6-B51A-6617C46DF96F}"/>
              </a:ext>
            </a:extLst>
          </p:cNvPr>
          <p:cNvSpPr>
            <a:spLocks noGrp="1"/>
          </p:cNvSpPr>
          <p:nvPr>
            <p:ph type="title"/>
          </p:nvPr>
        </p:nvSpPr>
        <p:spPr/>
        <p:txBody>
          <a:bodyPr/>
          <a:lstStyle/>
          <a:p>
            <a:r>
              <a:rPr lang="en-US" dirty="0" err="1"/>
              <a:t>CommentsPduTest</a:t>
            </a:r>
            <a:r>
              <a:rPr lang="en-US" dirty="0"/>
              <a:t> </a:t>
            </a:r>
            <a:r>
              <a:rPr lang="en-US" dirty="0" err="1"/>
              <a:t>WireShark</a:t>
            </a:r>
            <a:endParaRPr lang="en-US" dirty="0"/>
          </a:p>
        </p:txBody>
      </p:sp>
      <p:pic>
        <p:nvPicPr>
          <p:cNvPr id="6" name="Content Placeholder 5" descr="A screenshot of a cell phone&#10;&#10;Description automatically generated">
            <a:extLst>
              <a:ext uri="{FF2B5EF4-FFF2-40B4-BE49-F238E27FC236}">
                <a16:creationId xmlns:a16="http://schemas.microsoft.com/office/drawing/2014/main" id="{C45B789D-9D0B-6445-B607-9706F7FB9D85}"/>
              </a:ext>
            </a:extLst>
          </p:cNvPr>
          <p:cNvPicPr>
            <a:picLocks noGrp="1" noChangeAspect="1"/>
          </p:cNvPicPr>
          <p:nvPr>
            <p:ph idx="1"/>
          </p:nvPr>
        </p:nvPicPr>
        <p:blipFill>
          <a:blip r:embed="rId2"/>
          <a:stretch>
            <a:fillRect/>
          </a:stretch>
        </p:blipFill>
        <p:spPr>
          <a:xfrm>
            <a:off x="743516" y="1533411"/>
            <a:ext cx="7656967" cy="1338875"/>
          </a:xfrm>
        </p:spPr>
      </p:pic>
      <p:sp>
        <p:nvSpPr>
          <p:cNvPr id="4" name="Slide Number Placeholder 3">
            <a:extLst>
              <a:ext uri="{FF2B5EF4-FFF2-40B4-BE49-F238E27FC236}">
                <a16:creationId xmlns:a16="http://schemas.microsoft.com/office/drawing/2014/main" id="{BBC88622-E223-4D9D-9011-B47C05396BA8}"/>
              </a:ext>
            </a:extLst>
          </p:cNvPr>
          <p:cNvSpPr>
            <a:spLocks noGrp="1"/>
          </p:cNvSpPr>
          <p:nvPr>
            <p:ph type="sldNum" sz="quarter" idx="10"/>
          </p:nvPr>
        </p:nvSpPr>
        <p:spPr/>
        <p:txBody>
          <a:bodyPr/>
          <a:lstStyle/>
          <a:p>
            <a:fld id="{CF4CDD4B-6810-8440-88ED-E371824FAFE0}" type="slidenum">
              <a:rPr lang="en-US" smtClean="0"/>
              <a:pPr/>
              <a:t>14</a:t>
            </a:fld>
            <a:endParaRPr lang="en-US"/>
          </a:p>
        </p:txBody>
      </p:sp>
      <p:pic>
        <p:nvPicPr>
          <p:cNvPr id="8" name="Picture 7" descr="A screenshot of a social media post&#10;&#10;Description automatically generated">
            <a:extLst>
              <a:ext uri="{FF2B5EF4-FFF2-40B4-BE49-F238E27FC236}">
                <a16:creationId xmlns:a16="http://schemas.microsoft.com/office/drawing/2014/main" id="{B4BF18C2-B406-E048-BE75-B6F4157CA1C3}"/>
              </a:ext>
            </a:extLst>
          </p:cNvPr>
          <p:cNvPicPr>
            <a:picLocks noChangeAspect="1"/>
          </p:cNvPicPr>
          <p:nvPr/>
        </p:nvPicPr>
        <p:blipFill>
          <a:blip r:embed="rId3"/>
          <a:stretch>
            <a:fillRect/>
          </a:stretch>
        </p:blipFill>
        <p:spPr>
          <a:xfrm>
            <a:off x="4833422" y="2872286"/>
            <a:ext cx="3853378" cy="3703647"/>
          </a:xfrm>
          <a:prstGeom prst="rect">
            <a:avLst/>
          </a:prstGeom>
        </p:spPr>
      </p:pic>
      <p:pic>
        <p:nvPicPr>
          <p:cNvPr id="10" name="Picture 9" descr="A screenshot of a social media post&#10;&#10;Description automatically generated">
            <a:extLst>
              <a:ext uri="{FF2B5EF4-FFF2-40B4-BE49-F238E27FC236}">
                <a16:creationId xmlns:a16="http://schemas.microsoft.com/office/drawing/2014/main" id="{13FF3D3B-A1D2-2E48-9239-5870D0822755}"/>
              </a:ext>
            </a:extLst>
          </p:cNvPr>
          <p:cNvPicPr>
            <a:picLocks noChangeAspect="1"/>
          </p:cNvPicPr>
          <p:nvPr/>
        </p:nvPicPr>
        <p:blipFill>
          <a:blip r:embed="rId4"/>
          <a:stretch>
            <a:fillRect/>
          </a:stretch>
        </p:blipFill>
        <p:spPr>
          <a:xfrm>
            <a:off x="122465" y="2879715"/>
            <a:ext cx="4571999" cy="3703647"/>
          </a:xfrm>
          <a:prstGeom prst="rect">
            <a:avLst/>
          </a:prstGeom>
        </p:spPr>
      </p:pic>
    </p:spTree>
    <p:extLst>
      <p:ext uri="{BB962C8B-B14F-4D97-AF65-F5344CB8AC3E}">
        <p14:creationId xmlns:p14="http://schemas.microsoft.com/office/powerpoint/2010/main" val="4124957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title"/>
          </p:nvPr>
        </p:nvSpPr>
        <p:spPr/>
        <p:txBody>
          <a:bodyPr/>
          <a:lstStyle/>
          <a:p>
            <a:pPr eaLnBrk="1" hangingPunct="1"/>
            <a:r>
              <a:rPr lang="en-US" b="1" dirty="0">
                <a:latin typeface="Tahoma" charset="0"/>
                <a:ea typeface="ＭＳ Ｐゴシック" charset="0"/>
                <a:cs typeface="ＭＳ Ｐゴシック" charset="0"/>
              </a:rPr>
              <a:t>Conclusions</a:t>
            </a:r>
          </a:p>
        </p:txBody>
      </p:sp>
      <p:sp>
        <p:nvSpPr>
          <p:cNvPr id="7170" name="Rectangle 3"/>
          <p:cNvSpPr>
            <a:spLocks noGrp="1" noChangeArrowheads="1"/>
          </p:cNvSpPr>
          <p:nvPr>
            <p:ph type="body" idx="1"/>
          </p:nvPr>
        </p:nvSpPr>
        <p:spPr>
          <a:xfrm>
            <a:off x="320675" y="1600200"/>
            <a:ext cx="8537575" cy="4668253"/>
          </a:xfrm>
        </p:spPr>
        <p:txBody>
          <a:bodyPr/>
          <a:lstStyle/>
          <a:p>
            <a:r>
              <a:rPr lang="en-US" dirty="0">
                <a:latin typeface="Tahoma" charset="0"/>
                <a:ea typeface="ＭＳ Ｐゴシック" charset="0"/>
                <a:cs typeface="ＭＳ Ｐゴシック" charset="0"/>
              </a:rPr>
              <a:t>Mike Bailey is a coding master.</a:t>
            </a:r>
          </a:p>
          <a:p>
            <a:r>
              <a:rPr lang="en-US" dirty="0">
                <a:latin typeface="Tahoma" charset="0"/>
                <a:ea typeface="ＭＳ Ｐゴシック" charset="0"/>
                <a:cs typeface="ＭＳ Ｐゴシック" charset="0"/>
              </a:rPr>
              <a:t>Both test classes provide an efficient, simple, and easily modifiable way to test the recording and reception of DIS PDU packets.</a:t>
            </a:r>
          </a:p>
          <a:p>
            <a:r>
              <a:rPr lang="en-US" dirty="0">
                <a:latin typeface="Tahoma" charset="0"/>
                <a:ea typeface="ＭＳ Ｐゴシック" charset="0"/>
                <a:cs typeface="ＭＳ Ｐゴシック" charset="0"/>
              </a:rPr>
              <a:t>JUnit5 provides a robust framework that allows developers to test correctness of recently developed or refined portions of code.</a:t>
            </a:r>
          </a:p>
        </p:txBody>
      </p:sp>
      <p:sp>
        <p:nvSpPr>
          <p:cNvPr id="2" name="Slide Number Placeholder 1">
            <a:extLst>
              <a:ext uri="{FF2B5EF4-FFF2-40B4-BE49-F238E27FC236}">
                <a16:creationId xmlns:a16="http://schemas.microsoft.com/office/drawing/2014/main" id="{68EBAF49-E039-DA48-B3FE-C1396F06805F}"/>
              </a:ext>
            </a:extLst>
          </p:cNvPr>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7327932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title"/>
          </p:nvPr>
        </p:nvSpPr>
        <p:spPr/>
        <p:txBody>
          <a:bodyPr/>
          <a:lstStyle/>
          <a:p>
            <a:pPr eaLnBrk="1" hangingPunct="1"/>
            <a:r>
              <a:rPr lang="en-US" b="1" dirty="0">
                <a:latin typeface="Tahoma" charset="0"/>
                <a:ea typeface="ＭＳ Ｐゴシック" charset="0"/>
                <a:cs typeface="ＭＳ Ｐゴシック" charset="0"/>
              </a:rPr>
              <a:t>Future Work</a:t>
            </a:r>
          </a:p>
        </p:txBody>
      </p:sp>
      <p:sp>
        <p:nvSpPr>
          <p:cNvPr id="7170" name="Rectangle 3"/>
          <p:cNvSpPr>
            <a:spLocks noGrp="1" noChangeArrowheads="1"/>
          </p:cNvSpPr>
          <p:nvPr>
            <p:ph type="body" idx="1"/>
          </p:nvPr>
        </p:nvSpPr>
        <p:spPr>
          <a:xfrm>
            <a:off x="358461" y="1600200"/>
            <a:ext cx="8058918" cy="5034868"/>
          </a:xfrm>
        </p:spPr>
        <p:txBody>
          <a:bodyPr/>
          <a:lstStyle/>
          <a:p>
            <a:r>
              <a:rPr lang="en-US" dirty="0">
                <a:latin typeface="Tahoma" charset="0"/>
                <a:ea typeface="ＭＳ Ｐゴシック" charset="0"/>
                <a:cs typeface="ＭＳ Ｐゴシック" charset="0"/>
              </a:rPr>
              <a:t>Add a recorder to </a:t>
            </a:r>
            <a:r>
              <a:rPr lang="en-US" dirty="0" err="1">
                <a:latin typeface="Tahoma" charset="0"/>
                <a:ea typeface="ＭＳ Ｐゴシック" charset="0"/>
                <a:cs typeface="ＭＳ Ｐゴシック" charset="0"/>
              </a:rPr>
              <a:t>CommentPdusTest</a:t>
            </a:r>
            <a:r>
              <a:rPr lang="en-US" dirty="0">
                <a:latin typeface="Tahoma" charset="0"/>
                <a:ea typeface="ＭＳ Ｐゴシック" charset="0"/>
                <a:cs typeface="ＭＳ Ｐゴシック" charset="0"/>
              </a:rPr>
              <a:t> to test accuracy of recording </a:t>
            </a:r>
            <a:r>
              <a:rPr lang="en-US" dirty="0" err="1">
                <a:latin typeface="Tahoma" charset="0"/>
                <a:ea typeface="ＭＳ Ｐゴシック" charset="0"/>
                <a:cs typeface="ＭＳ Ｐゴシック" charset="0"/>
              </a:rPr>
              <a:t>CommentPdus</a:t>
            </a:r>
            <a:r>
              <a:rPr lang="en-US" dirty="0">
                <a:latin typeface="Tahoma" charset="0"/>
                <a:ea typeface="ＭＳ Ｐゴシック" charset="0"/>
                <a:cs typeface="ＭＳ Ｐゴシック" charset="0"/>
              </a:rPr>
              <a:t>.</a:t>
            </a:r>
          </a:p>
          <a:p>
            <a:r>
              <a:rPr lang="en-US" dirty="0">
                <a:latin typeface="Tahoma" charset="0"/>
                <a:ea typeface="ＭＳ Ｐゴシック" charset="0"/>
                <a:cs typeface="ＭＳ Ｐゴシック" charset="0"/>
              </a:rPr>
              <a:t>Add </a:t>
            </a:r>
            <a:r>
              <a:rPr lang="en-US" dirty="0" err="1">
                <a:latin typeface="Tahoma" charset="0"/>
                <a:ea typeface="ＭＳ Ｐゴシック" charset="0"/>
                <a:cs typeface="ＭＳ Ｐゴシック" charset="0"/>
              </a:rPr>
              <a:t>Javadocs</a:t>
            </a:r>
            <a:r>
              <a:rPr lang="en-US" dirty="0">
                <a:latin typeface="Tahoma" charset="0"/>
                <a:ea typeface="ＭＳ Ｐゴシック" charset="0"/>
                <a:cs typeface="ＭＳ Ｐゴシック" charset="0"/>
              </a:rPr>
              <a:t> for both files to make it easier to understand the thought flow of code testing.</a:t>
            </a:r>
          </a:p>
          <a:p>
            <a:endParaRPr lang="en-US" dirty="0">
              <a:latin typeface="Tahoma" charset="0"/>
              <a:ea typeface="ＭＳ Ｐゴシック" charset="0"/>
              <a:cs typeface="ＭＳ Ｐゴシック" charset="0"/>
            </a:endParaRPr>
          </a:p>
          <a:p>
            <a:endParaRPr lang="en-US" dirty="0">
              <a:latin typeface="Tahoma" charset="0"/>
              <a:ea typeface="ＭＳ Ｐゴシック" charset="0"/>
              <a:cs typeface="ＭＳ Ｐゴシック" charset="0"/>
            </a:endParaRPr>
          </a:p>
        </p:txBody>
      </p:sp>
      <p:sp>
        <p:nvSpPr>
          <p:cNvPr id="2" name="Slide Number Placeholder 1">
            <a:extLst>
              <a:ext uri="{FF2B5EF4-FFF2-40B4-BE49-F238E27FC236}">
                <a16:creationId xmlns:a16="http://schemas.microsoft.com/office/drawing/2014/main" id="{41AFC9BA-B51F-CE43-9A2A-2E6D3EFD3F7D}"/>
              </a:ext>
            </a:extLst>
          </p:cNvPr>
          <p:cNvSpPr>
            <a:spLocks noGrp="1"/>
          </p:cNvSpPr>
          <p:nvPr>
            <p:ph type="sldNum" sz="quarter" idx="10"/>
          </p:nvPr>
        </p:nvSpPr>
        <p:spPr/>
        <p:txBody>
          <a:bodyPr/>
          <a:lstStyle/>
          <a:p>
            <a:fld id="{CF4CDD4B-6810-8440-88ED-E371824FAFE0}" type="slidenum">
              <a:rPr lang="en-US" smtClean="0"/>
              <a:pPr/>
              <a:t>16</a:t>
            </a:fld>
            <a:endParaRPr lang="en-US"/>
          </a:p>
        </p:txBody>
      </p:sp>
    </p:spTree>
    <p:extLst>
      <p:ext uri="{BB962C8B-B14F-4D97-AF65-F5344CB8AC3E}">
        <p14:creationId xmlns:p14="http://schemas.microsoft.com/office/powerpoint/2010/main" val="1591806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a:xfrm>
            <a:off x="2488685" y="2418893"/>
            <a:ext cx="4166630" cy="2020213"/>
          </a:xfrm>
        </p:spPr>
        <p:txBody>
          <a:bodyPr/>
          <a:lstStyle/>
          <a:p>
            <a:pPr algn="ctr" eaLnBrk="1" hangingPunct="1">
              <a:buFontTx/>
              <a:buNone/>
            </a:pPr>
            <a:r>
              <a:rPr lang="en-US" sz="4000" b="1" dirty="0">
                <a:latin typeface="Tahoma" charset="0"/>
                <a:ea typeface="ＭＳ Ｐゴシック" charset="0"/>
                <a:cs typeface="ＭＳ Ｐゴシック" charset="0"/>
              </a:rPr>
              <a:t>Code Demo and Questions</a:t>
            </a:r>
            <a:r>
              <a:rPr lang="en-US" b="1" dirty="0">
                <a:latin typeface="Tahoma" charset="0"/>
                <a:ea typeface="ＭＳ Ｐゴシック" charset="0"/>
                <a:cs typeface="ＭＳ Ｐゴシック" charset="0"/>
              </a:rPr>
              <a:t>?</a:t>
            </a:r>
            <a:endParaRPr lang="en-US" altLang="ja-JP" sz="2400" b="1" dirty="0">
              <a:latin typeface="Arial" charset="0"/>
              <a:ea typeface="ＭＳ Ｐゴシック" charset="0"/>
              <a:cs typeface="ＭＳ Ｐゴシック" charset="0"/>
            </a:endParaRPr>
          </a:p>
          <a:p>
            <a:pPr algn="ctr" eaLnBrk="1" hangingPunct="1">
              <a:buFontTx/>
              <a:buNone/>
            </a:pPr>
            <a:endParaRPr lang="en-US" sz="2400" dirty="0">
              <a:latin typeface="Arial" charset="0"/>
              <a:ea typeface="ＭＳ Ｐゴシック" charset="0"/>
              <a:cs typeface="ＭＳ Ｐゴシック" charset="0"/>
            </a:endParaRPr>
          </a:p>
          <a:p>
            <a:pPr algn="ctr" eaLnBrk="1" hangingPunct="1">
              <a:buFontTx/>
              <a:buNone/>
            </a:pPr>
            <a:endParaRPr lang="en-US" dirty="0">
              <a:latin typeface="Tahoma" charset="0"/>
              <a:ea typeface="ＭＳ Ｐゴシック" charset="0"/>
              <a:cs typeface="ＭＳ Ｐゴシック" charset="0"/>
            </a:endParaRPr>
          </a:p>
        </p:txBody>
      </p:sp>
      <p:sp>
        <p:nvSpPr>
          <p:cNvPr id="2" name="Slide Number Placeholder 1">
            <a:extLst>
              <a:ext uri="{FF2B5EF4-FFF2-40B4-BE49-F238E27FC236}">
                <a16:creationId xmlns:a16="http://schemas.microsoft.com/office/drawing/2014/main" id="{CB3AE133-D1BD-FA45-8E06-02F0DF24A9D6}"/>
              </a:ext>
            </a:extLst>
          </p:cNvPr>
          <p:cNvSpPr>
            <a:spLocks noGrp="1"/>
          </p:cNvSpPr>
          <p:nvPr>
            <p:ph type="sldNum" sz="quarter" idx="10"/>
          </p:nvPr>
        </p:nvSpPr>
        <p:spPr/>
        <p:txBody>
          <a:bodyPr/>
          <a:lstStyle/>
          <a:p>
            <a:fld id="{CF4CDD4B-6810-8440-88ED-E371824FAFE0}" type="slidenum">
              <a:rPr lang="en-US" smtClean="0"/>
              <a:pPr/>
              <a:t>17</a:t>
            </a:fld>
            <a:endParaRPr lang="en-US"/>
          </a:p>
        </p:txBody>
      </p:sp>
    </p:spTree>
    <p:extLst>
      <p:ext uri="{BB962C8B-B14F-4D97-AF65-F5344CB8AC3E}">
        <p14:creationId xmlns:p14="http://schemas.microsoft.com/office/powerpoint/2010/main" val="578275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p:cNvSpPr>
            <a:spLocks noGrp="1" noChangeArrowheads="1"/>
          </p:cNvSpPr>
          <p:nvPr>
            <p:ph type="title"/>
          </p:nvPr>
        </p:nvSpPr>
        <p:spPr/>
        <p:txBody>
          <a:bodyPr/>
          <a:lstStyle/>
          <a:p>
            <a:pPr eaLnBrk="1" hangingPunct="1"/>
            <a:r>
              <a:rPr lang="en-US" b="1" dirty="0">
                <a:latin typeface="Tahoma" charset="0"/>
                <a:ea typeface="ＭＳ Ｐゴシック" charset="0"/>
                <a:cs typeface="ＭＳ Ｐゴシック" charset="0"/>
              </a:rPr>
              <a:t>Introduction</a:t>
            </a:r>
          </a:p>
        </p:txBody>
      </p:sp>
      <p:sp>
        <p:nvSpPr>
          <p:cNvPr id="4098" name="Rectangle 3"/>
          <p:cNvSpPr>
            <a:spLocks noGrp="1" noChangeArrowheads="1"/>
          </p:cNvSpPr>
          <p:nvPr>
            <p:ph type="body" idx="1"/>
          </p:nvPr>
        </p:nvSpPr>
        <p:spPr/>
        <p:txBody>
          <a:bodyPr/>
          <a:lstStyle/>
          <a:p>
            <a:pPr marL="0" indent="0">
              <a:lnSpc>
                <a:spcPct val="90000"/>
              </a:lnSpc>
              <a:buNone/>
            </a:pPr>
            <a:r>
              <a:rPr lang="en-US" sz="2400" b="1" dirty="0">
                <a:latin typeface="Tahoma" charset="0"/>
                <a:ea typeface="ＭＳ Ｐゴシック" charset="0"/>
                <a:cs typeface="ＭＳ Ｐゴシック" charset="0"/>
              </a:rPr>
              <a:t>Background</a:t>
            </a:r>
          </a:p>
          <a:p>
            <a:pPr>
              <a:lnSpc>
                <a:spcPct val="90000"/>
              </a:lnSpc>
            </a:pPr>
            <a:r>
              <a:rPr lang="en-US" sz="2400" dirty="0">
                <a:latin typeface="Tahoma" charset="0"/>
                <a:ea typeface="ＭＳ Ｐゴシック" charset="0"/>
                <a:cs typeface="ＭＳ Ｐゴシック" charset="0"/>
              </a:rPr>
              <a:t>In this class thus far, we have been working on sending PDUs over a network using the DIS7 library. Until recently, the only method we have used of verifying send/receipt of PDU packets is manually verifying the process.  Mike Bailey has been working on Java code utilizing JUnit5 that makes this process simpler, faster, and enables an individual to conduct </a:t>
            </a:r>
            <a:r>
              <a:rPr lang="en-US" sz="2400" b="1" dirty="0">
                <a:latin typeface="Tahoma" charset="0"/>
                <a:ea typeface="ＭＳ Ｐゴシック" charset="0"/>
                <a:cs typeface="ＭＳ Ｐゴシック" charset="0"/>
              </a:rPr>
              <a:t>unit testing </a:t>
            </a:r>
            <a:r>
              <a:rPr lang="en-US" sz="2400" dirty="0">
                <a:latin typeface="Tahoma" charset="0"/>
                <a:ea typeface="ＭＳ Ｐゴシック" charset="0"/>
                <a:cs typeface="ＭＳ Ｐゴシック" charset="0"/>
              </a:rPr>
              <a:t>without the need for numerous main classes of code to verify this process.</a:t>
            </a:r>
          </a:p>
          <a:p>
            <a:pPr>
              <a:lnSpc>
                <a:spcPct val="90000"/>
              </a:lnSpc>
              <a:buNone/>
            </a:pPr>
            <a:r>
              <a:rPr lang="en-US" sz="2400" b="1" dirty="0">
                <a:latin typeface="Tahoma" charset="0"/>
                <a:ea typeface="ＭＳ Ｐゴシック" charset="0"/>
                <a:cs typeface="ＭＳ Ｐゴシック" charset="0"/>
              </a:rPr>
              <a:t>Task</a:t>
            </a:r>
          </a:p>
          <a:p>
            <a:pPr>
              <a:lnSpc>
                <a:spcPct val="90000"/>
              </a:lnSpc>
            </a:pPr>
            <a:r>
              <a:rPr lang="en-US" sz="2400" dirty="0">
                <a:latin typeface="Tahoma" charset="0"/>
                <a:ea typeface="ＭＳ Ｐゴシック" charset="0"/>
                <a:cs typeface="ＭＳ Ｐゴシック" charset="0"/>
              </a:rPr>
              <a:t>Analyze </a:t>
            </a:r>
            <a:r>
              <a:rPr lang="en-US" sz="2400" dirty="0" err="1">
                <a:latin typeface="Tahoma" charset="0"/>
                <a:ea typeface="ＭＳ Ｐゴシック" charset="0"/>
                <a:cs typeface="ＭＳ Ｐゴシック" charset="0"/>
              </a:rPr>
              <a:t>AllPduRoundTripTest</a:t>
            </a:r>
            <a:r>
              <a:rPr lang="en-US" sz="2400" dirty="0">
                <a:latin typeface="Tahoma" charset="0"/>
                <a:ea typeface="ＭＳ Ｐゴシック" charset="0"/>
                <a:cs typeface="ＭＳ Ｐゴシック" charset="0"/>
              </a:rPr>
              <a:t> and </a:t>
            </a:r>
            <a:r>
              <a:rPr lang="en-US" sz="2400" dirty="0" err="1">
                <a:latin typeface="Tahoma" charset="0"/>
                <a:ea typeface="ＭＳ Ｐゴシック" charset="0"/>
                <a:cs typeface="ＭＳ Ｐゴシック" charset="0"/>
              </a:rPr>
              <a:t>CommentPdusTest</a:t>
            </a:r>
            <a:r>
              <a:rPr lang="en-US" sz="2400" dirty="0">
                <a:latin typeface="Tahoma" charset="0"/>
                <a:ea typeface="ＭＳ Ｐゴシック" charset="0"/>
                <a:cs typeface="ＭＳ Ｐゴシック" charset="0"/>
              </a:rPr>
              <a:t> code created by Mike Bailey and provide further documentation on code.</a:t>
            </a:r>
          </a:p>
          <a:p>
            <a:pPr>
              <a:lnSpc>
                <a:spcPct val="90000"/>
              </a:lnSpc>
            </a:pPr>
            <a:r>
              <a:rPr lang="en-US" sz="2400" dirty="0">
                <a:latin typeface="Tahoma" charset="0"/>
                <a:ea typeface="ＭＳ Ｐゴシック" charset="0"/>
                <a:cs typeface="ＭＳ Ｐゴシック" charset="0"/>
              </a:rPr>
              <a:t>Provide insight on JUnit5</a:t>
            </a:r>
          </a:p>
          <a:p>
            <a:pPr marL="0" indent="0">
              <a:lnSpc>
                <a:spcPct val="90000"/>
              </a:lnSpc>
              <a:buNone/>
            </a:pPr>
            <a:endParaRPr lang="en-US" sz="2400" dirty="0">
              <a:latin typeface="Tahoma" charset="0"/>
              <a:ea typeface="ＭＳ Ｐゴシック" charset="0"/>
              <a:cs typeface="ＭＳ Ｐゴシック" charset="0"/>
            </a:endParaRPr>
          </a:p>
          <a:p>
            <a:pPr marL="0" indent="0">
              <a:lnSpc>
                <a:spcPct val="90000"/>
              </a:lnSpc>
              <a:buNone/>
            </a:pPr>
            <a:endParaRPr lang="en-US" sz="2000" dirty="0">
              <a:latin typeface="Tahoma" charset="0"/>
              <a:ea typeface="ＭＳ Ｐゴシック" charset="0"/>
              <a:cs typeface="ＭＳ Ｐゴシック" charset="0"/>
            </a:endParaRPr>
          </a:p>
        </p:txBody>
      </p:sp>
      <p:sp>
        <p:nvSpPr>
          <p:cNvPr id="2" name="Slide Number Placeholder 1">
            <a:extLst>
              <a:ext uri="{FF2B5EF4-FFF2-40B4-BE49-F238E27FC236}">
                <a16:creationId xmlns:a16="http://schemas.microsoft.com/office/drawing/2014/main" id="{1F8079DB-CDB6-4B45-96F9-FA09C5F06379}"/>
              </a:ext>
            </a:extLst>
          </p:cNvPr>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2581557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C02A9-BB9B-0343-898C-312A5F1CB10F}"/>
              </a:ext>
            </a:extLst>
          </p:cNvPr>
          <p:cNvSpPr>
            <a:spLocks noGrp="1"/>
          </p:cNvSpPr>
          <p:nvPr>
            <p:ph type="title"/>
          </p:nvPr>
        </p:nvSpPr>
        <p:spPr/>
        <p:txBody>
          <a:bodyPr/>
          <a:lstStyle/>
          <a:p>
            <a:r>
              <a:rPr lang="en-US" b="1" dirty="0">
                <a:latin typeface="Tahoma" panose="020B0604030504040204" pitchFamily="34" charset="0"/>
                <a:ea typeface="Tahoma" panose="020B0604030504040204" pitchFamily="34" charset="0"/>
                <a:cs typeface="Tahoma" panose="020B0604030504040204" pitchFamily="34" charset="0"/>
              </a:rPr>
              <a:t>Method</a:t>
            </a:r>
          </a:p>
        </p:txBody>
      </p:sp>
      <p:sp>
        <p:nvSpPr>
          <p:cNvPr id="3" name="Content Placeholder 2">
            <a:extLst>
              <a:ext uri="{FF2B5EF4-FFF2-40B4-BE49-F238E27FC236}">
                <a16:creationId xmlns:a16="http://schemas.microsoft.com/office/drawing/2014/main" id="{D3F777BF-2261-0449-B127-58F4B9C5A282}"/>
              </a:ext>
            </a:extLst>
          </p:cNvPr>
          <p:cNvSpPr>
            <a:spLocks noGrp="1"/>
          </p:cNvSpPr>
          <p:nvPr>
            <p:ph idx="1"/>
          </p:nvPr>
        </p:nvSpPr>
        <p:spPr/>
        <p:txBody>
          <a:bodyPr/>
          <a:lstStyle/>
          <a:p>
            <a:r>
              <a:rPr lang="en-US" sz="2800" dirty="0">
                <a:latin typeface="Tahoma" panose="020B0604030504040204" pitchFamily="34" charset="0"/>
                <a:ea typeface="Tahoma" panose="020B0604030504040204" pitchFamily="34" charset="0"/>
                <a:cs typeface="Tahoma" panose="020B0604030504040204" pitchFamily="34" charset="0"/>
              </a:rPr>
              <a:t>Downloaded DIS7 library to local computer.</a:t>
            </a:r>
          </a:p>
          <a:p>
            <a:r>
              <a:rPr lang="en-US" sz="2800" dirty="0">
                <a:latin typeface="Tahoma" panose="020B0604030504040204" pitchFamily="34" charset="0"/>
                <a:ea typeface="Tahoma" panose="020B0604030504040204" pitchFamily="34" charset="0"/>
                <a:cs typeface="Tahoma" panose="020B0604030504040204" pitchFamily="34" charset="0"/>
              </a:rPr>
              <a:t>Analyzed </a:t>
            </a:r>
            <a:r>
              <a:rPr lang="en-US" sz="2800" dirty="0" err="1">
                <a:latin typeface="Tahoma" panose="020B0604030504040204" pitchFamily="34" charset="0"/>
                <a:ea typeface="Tahoma" panose="020B0604030504040204" pitchFamily="34" charset="0"/>
                <a:cs typeface="Tahoma" panose="020B0604030504040204" pitchFamily="34" charset="0"/>
              </a:rPr>
              <a:t>AllPduRoundTripTest</a:t>
            </a:r>
            <a:r>
              <a:rPr lang="en-US" sz="2800" dirty="0">
                <a:latin typeface="Tahoma" panose="020B0604030504040204" pitchFamily="34" charset="0"/>
                <a:ea typeface="Tahoma" panose="020B0604030504040204" pitchFamily="34" charset="0"/>
                <a:cs typeface="Tahoma" panose="020B0604030504040204" pitchFamily="34" charset="0"/>
              </a:rPr>
              <a:t> &amp; </a:t>
            </a:r>
            <a:r>
              <a:rPr lang="en-US" sz="2800" dirty="0" err="1">
                <a:latin typeface="Tahoma" panose="020B0604030504040204" pitchFamily="34" charset="0"/>
                <a:ea typeface="Tahoma" panose="020B0604030504040204" pitchFamily="34" charset="0"/>
                <a:cs typeface="Tahoma" panose="020B0604030504040204" pitchFamily="34" charset="0"/>
              </a:rPr>
              <a:t>CommentPdusTest</a:t>
            </a:r>
            <a:r>
              <a:rPr lang="en-US" sz="2800" dirty="0">
                <a:latin typeface="Tahoma" panose="020B0604030504040204" pitchFamily="34" charset="0"/>
                <a:ea typeface="Tahoma" panose="020B0604030504040204" pitchFamily="34" charset="0"/>
                <a:cs typeface="Tahoma" panose="020B0604030504040204" pitchFamily="34" charset="0"/>
              </a:rPr>
              <a:t> code</a:t>
            </a:r>
          </a:p>
          <a:p>
            <a:r>
              <a:rPr lang="en-US" sz="2800" dirty="0">
                <a:latin typeface="Tahoma" panose="020B0604030504040204" pitchFamily="34" charset="0"/>
                <a:ea typeface="Tahoma" panose="020B0604030504040204" pitchFamily="34" charset="0"/>
                <a:cs typeface="Tahoma" panose="020B0604030504040204" pitchFamily="34" charset="0"/>
              </a:rPr>
              <a:t>Opened </a:t>
            </a:r>
            <a:r>
              <a:rPr lang="en-US" sz="2800" dirty="0" err="1">
                <a:latin typeface="Tahoma" panose="020B0604030504040204" pitchFamily="34" charset="0"/>
                <a:ea typeface="Tahoma" panose="020B0604030504040204" pitchFamily="34" charset="0"/>
                <a:cs typeface="Tahoma" panose="020B0604030504040204" pitchFamily="34" charset="0"/>
              </a:rPr>
              <a:t>WireShark</a:t>
            </a:r>
            <a:r>
              <a:rPr lang="en-US" sz="2800" dirty="0">
                <a:latin typeface="Tahoma" panose="020B0604030504040204" pitchFamily="34" charset="0"/>
                <a:ea typeface="Tahoma" panose="020B0604030504040204" pitchFamily="34" charset="0"/>
                <a:cs typeface="Tahoma" panose="020B0604030504040204" pitchFamily="34" charset="0"/>
              </a:rPr>
              <a:t> to monitor network traffic</a:t>
            </a:r>
          </a:p>
          <a:p>
            <a:r>
              <a:rPr lang="en-US" sz="2800" dirty="0">
                <a:latin typeface="Tahoma" panose="020B0604030504040204" pitchFamily="34" charset="0"/>
                <a:ea typeface="Tahoma" panose="020B0604030504040204" pitchFamily="34" charset="0"/>
                <a:cs typeface="Tahoma" panose="020B0604030504040204" pitchFamily="34" charset="0"/>
              </a:rPr>
              <a:t>Executed </a:t>
            </a:r>
            <a:r>
              <a:rPr lang="en-US" sz="2800" dirty="0" err="1">
                <a:latin typeface="Tahoma" panose="020B0604030504040204" pitchFamily="34" charset="0"/>
                <a:ea typeface="Tahoma" panose="020B0604030504040204" pitchFamily="34" charset="0"/>
                <a:cs typeface="Tahoma" panose="020B0604030504040204" pitchFamily="34" charset="0"/>
              </a:rPr>
              <a:t>AllPduRoundTripTest</a:t>
            </a:r>
            <a:r>
              <a:rPr lang="en-US" sz="2800" dirty="0">
                <a:latin typeface="Tahoma" panose="020B0604030504040204" pitchFamily="34" charset="0"/>
                <a:ea typeface="Tahoma" panose="020B0604030504040204" pitchFamily="34" charset="0"/>
                <a:cs typeface="Tahoma" panose="020B0604030504040204" pitchFamily="34" charset="0"/>
              </a:rPr>
              <a:t> &amp; </a:t>
            </a:r>
            <a:r>
              <a:rPr lang="en-US" sz="2800" dirty="0" err="1">
                <a:latin typeface="Tahoma" panose="020B0604030504040204" pitchFamily="34" charset="0"/>
                <a:ea typeface="Tahoma" panose="020B0604030504040204" pitchFamily="34" charset="0"/>
                <a:cs typeface="Tahoma" panose="020B0604030504040204" pitchFamily="34" charset="0"/>
              </a:rPr>
              <a:t>CommentPdusTest</a:t>
            </a:r>
            <a:endParaRPr lang="en-US" sz="2800" dirty="0">
              <a:latin typeface="Tahoma" panose="020B0604030504040204" pitchFamily="34" charset="0"/>
              <a:ea typeface="Tahoma" panose="020B0604030504040204" pitchFamily="34" charset="0"/>
              <a:cs typeface="Tahoma" panose="020B0604030504040204" pitchFamily="34" charset="0"/>
            </a:endParaRPr>
          </a:p>
          <a:p>
            <a:r>
              <a:rPr lang="en-US" sz="2800" dirty="0">
                <a:latin typeface="Tahoma" panose="020B0604030504040204" pitchFamily="34" charset="0"/>
                <a:ea typeface="Tahoma" panose="020B0604030504040204" pitchFamily="34" charset="0"/>
                <a:cs typeface="Tahoma" panose="020B0604030504040204" pitchFamily="34" charset="0"/>
              </a:rPr>
              <a:t>Analyzed results of test</a:t>
            </a:r>
          </a:p>
        </p:txBody>
      </p:sp>
      <p:sp>
        <p:nvSpPr>
          <p:cNvPr id="4" name="Slide Number Placeholder 3">
            <a:extLst>
              <a:ext uri="{FF2B5EF4-FFF2-40B4-BE49-F238E27FC236}">
                <a16:creationId xmlns:a16="http://schemas.microsoft.com/office/drawing/2014/main" id="{1EF9C5BD-D99D-934D-811C-CD40A56DCA53}"/>
              </a:ext>
            </a:extLst>
          </p:cNvPr>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2172237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0B07A-49AC-5648-B239-E78A9D4E3413}"/>
              </a:ext>
            </a:extLst>
          </p:cNvPr>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Unit Testing</a:t>
            </a:r>
          </a:p>
        </p:txBody>
      </p:sp>
      <p:sp>
        <p:nvSpPr>
          <p:cNvPr id="3" name="Content Placeholder 2">
            <a:extLst>
              <a:ext uri="{FF2B5EF4-FFF2-40B4-BE49-F238E27FC236}">
                <a16:creationId xmlns:a16="http://schemas.microsoft.com/office/drawing/2014/main" id="{68F63D12-FD6B-8C42-9BBC-6AC257250D80}"/>
              </a:ext>
            </a:extLst>
          </p:cNvPr>
          <p:cNvSpPr>
            <a:spLocks noGrp="1"/>
          </p:cNvSpPr>
          <p:nvPr>
            <p:ph idx="1"/>
          </p:nvPr>
        </p:nvSpPr>
        <p:spPr/>
        <p:txBody>
          <a:bodyPr/>
          <a:lstStyle/>
          <a:p>
            <a:r>
              <a:rPr lang="en-US" sz="2000" dirty="0"/>
              <a:t>Unit Testing is used to verify a small chunk of code by creating a path, function or a method. The term "unit" exist earlier than the object-oriented era. It is basically a natural abstraction of an object oriented system i.e. a Java class or object (its instantiated form).</a:t>
            </a:r>
          </a:p>
          <a:p>
            <a:r>
              <a:rPr lang="en-US" sz="2000" dirty="0"/>
              <a:t>Unit Testing of software applications is done during the development (coding) of an application. The objective of Unit Testing is to isolate a section of code and verify its correctness. In procedural programming, a unit may be an individual function or procedure. Unit Testing is usually performed by the developer.</a:t>
            </a:r>
            <a:endParaRPr lang="en-US" sz="2000" dirty="0">
              <a:latin typeface="Tahoma" panose="020B0604030504040204" pitchFamily="34" charset="0"/>
              <a:ea typeface="Tahoma" panose="020B0604030504040204" pitchFamily="34" charset="0"/>
              <a:cs typeface="Tahoma" panose="020B0604030504040204" pitchFamily="34" charset="0"/>
            </a:endParaRPr>
          </a:p>
        </p:txBody>
      </p:sp>
      <p:sp>
        <p:nvSpPr>
          <p:cNvPr id="4" name="Slide Number Placeholder 3">
            <a:extLst>
              <a:ext uri="{FF2B5EF4-FFF2-40B4-BE49-F238E27FC236}">
                <a16:creationId xmlns:a16="http://schemas.microsoft.com/office/drawing/2014/main" id="{13902BB1-9119-1641-B24C-3957A9AA8F3F}"/>
              </a:ext>
            </a:extLst>
          </p:cNvPr>
          <p:cNvSpPr>
            <a:spLocks noGrp="1"/>
          </p:cNvSpPr>
          <p:nvPr>
            <p:ph type="sldNum" sz="quarter" idx="10"/>
          </p:nvPr>
        </p:nvSpPr>
        <p:spPr/>
        <p:txBody>
          <a:bodyPr/>
          <a:lstStyle/>
          <a:p>
            <a:fld id="{CF4CDD4B-6810-8440-88ED-E371824FAFE0}" type="slidenum">
              <a:rPr lang="en-US" smtClean="0"/>
              <a:pPr/>
              <a:t>4</a:t>
            </a:fld>
            <a:endParaRPr lang="en-US"/>
          </a:p>
        </p:txBody>
      </p:sp>
      <p:sp>
        <p:nvSpPr>
          <p:cNvPr id="5" name="TextBox 4">
            <a:extLst>
              <a:ext uri="{FF2B5EF4-FFF2-40B4-BE49-F238E27FC236}">
                <a16:creationId xmlns:a16="http://schemas.microsoft.com/office/drawing/2014/main" id="{7F1CD115-ACB7-5A44-B8B1-9105EED2E577}"/>
              </a:ext>
            </a:extLst>
          </p:cNvPr>
          <p:cNvSpPr txBox="1"/>
          <p:nvPr/>
        </p:nvSpPr>
        <p:spPr>
          <a:xfrm>
            <a:off x="0" y="6459865"/>
            <a:ext cx="7627434" cy="261610"/>
          </a:xfrm>
          <a:prstGeom prst="rect">
            <a:avLst/>
          </a:prstGeom>
          <a:noFill/>
        </p:spPr>
        <p:txBody>
          <a:bodyPr wrap="square" rtlCol="0">
            <a:spAutoFit/>
          </a:bodyPr>
          <a:lstStyle/>
          <a:p>
            <a:r>
              <a:rPr lang="en-US" sz="1100" dirty="0"/>
              <a:t>Source: </a:t>
            </a:r>
            <a:r>
              <a:rPr lang="en-US" sz="1100" dirty="0">
                <a:hlinkClick r:id="rId2"/>
              </a:rPr>
              <a:t>https://www.guru99.com/junit-tutorial.html</a:t>
            </a:r>
            <a:r>
              <a:rPr lang="en-US" sz="1100" dirty="0"/>
              <a:t> &amp; </a:t>
            </a:r>
            <a:r>
              <a:rPr lang="en-US" sz="1100" dirty="0">
                <a:hlinkClick r:id="rId3"/>
              </a:rPr>
              <a:t>https://www.guru99.com/unit-testing-guide.html</a:t>
            </a:r>
            <a:endParaRPr lang="en-US" sz="1100" dirty="0"/>
          </a:p>
        </p:txBody>
      </p:sp>
    </p:spTree>
    <p:extLst>
      <p:ext uri="{BB962C8B-B14F-4D97-AF65-F5344CB8AC3E}">
        <p14:creationId xmlns:p14="http://schemas.microsoft.com/office/powerpoint/2010/main" val="378033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C85F1-16A6-47CC-B742-7A06C3AB3433}"/>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anchor="ctr">
            <a:normAutofit/>
          </a:bodyPr>
          <a:lstStyle/>
          <a:p>
            <a:r>
              <a:rPr lang="en-US"/>
              <a:t>JUnit5</a:t>
            </a:r>
          </a:p>
        </p:txBody>
      </p:sp>
      <p:sp>
        <p:nvSpPr>
          <p:cNvPr id="3" name="Content Placeholder 2">
            <a:extLst>
              <a:ext uri="{FF2B5EF4-FFF2-40B4-BE49-F238E27FC236}">
                <a16:creationId xmlns:a16="http://schemas.microsoft.com/office/drawing/2014/main" id="{03A7D13E-8676-4731-BD34-A7F254EEB335}"/>
              </a:ext>
            </a:extLst>
          </p:cNvPr>
          <p:cNvSpPr>
            <a:spLocks noGrp="1"/>
          </p:cNvSpPr>
          <p:nvPr>
            <p:ph sz="half" idx="1"/>
          </p:nvPr>
        </p:nvSpPr>
        <p:spPr bwMode="auto">
          <a:xfrm>
            <a:off x="457200" y="1600200"/>
            <a:ext cx="4038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anchor="t">
            <a:normAutofit fontScale="85000" lnSpcReduction="20000"/>
          </a:bodyPr>
          <a:lstStyle/>
          <a:p>
            <a:r>
              <a:rPr lang="en-US" dirty="0"/>
              <a:t>JUnit5 is a unit testing framework for Java. Native to </a:t>
            </a:r>
            <a:r>
              <a:rPr lang="en-US" dirty="0" err="1"/>
              <a:t>Netbeans</a:t>
            </a:r>
            <a:r>
              <a:rPr lang="en-US" dirty="0"/>
              <a:t> 10.x and higher.</a:t>
            </a:r>
          </a:p>
          <a:p>
            <a:r>
              <a:rPr lang="en-US" dirty="0"/>
              <a:t>It provides a streamlined way to set conditions to test certain portions code for correctness.</a:t>
            </a:r>
          </a:p>
          <a:p>
            <a:r>
              <a:rPr lang="en-US" dirty="0"/>
              <a:t>Jupiter – API for JUnit5</a:t>
            </a:r>
          </a:p>
          <a:p>
            <a:r>
              <a:rPr lang="en-US" dirty="0"/>
              <a:t>Vintage – previous versions of J Unit (3&amp;4) for backwards </a:t>
            </a:r>
            <a:r>
              <a:rPr lang="en-US" dirty="0" err="1"/>
              <a:t>compatability</a:t>
            </a:r>
            <a:endParaRPr lang="en-US" dirty="0"/>
          </a:p>
          <a:p>
            <a:endParaRPr lang="en-US" dirty="0"/>
          </a:p>
          <a:p>
            <a:endParaRPr lang="en-US" dirty="0"/>
          </a:p>
        </p:txBody>
      </p:sp>
      <p:pic>
        <p:nvPicPr>
          <p:cNvPr id="5" name="Picture 4">
            <a:extLst>
              <a:ext uri="{FF2B5EF4-FFF2-40B4-BE49-F238E27FC236}">
                <a16:creationId xmlns:a16="http://schemas.microsoft.com/office/drawing/2014/main" id="{BFB00FFA-9A23-4800-9124-75FE2434DA0A}"/>
              </a:ext>
            </a:extLst>
          </p:cNvPr>
          <p:cNvPicPr>
            <a:picLocks noChangeAspect="1"/>
          </p:cNvPicPr>
          <p:nvPr/>
        </p:nvPicPr>
        <p:blipFill rotWithShape="1">
          <a:blip r:embed="rId4"/>
          <a:srcRect l="12284" t="8500" r="14401" b="6678"/>
          <a:stretch/>
        </p:blipFill>
        <p:spPr>
          <a:xfrm>
            <a:off x="4646311" y="2002971"/>
            <a:ext cx="4225549" cy="3470987"/>
          </a:xfrm>
          <a:prstGeom prst="rect">
            <a:avLst/>
          </a:prstGeom>
          <a:noFill/>
        </p:spPr>
      </p:pic>
      <p:sp>
        <p:nvSpPr>
          <p:cNvPr id="4" name="Slide Number Placeholder 3">
            <a:extLst>
              <a:ext uri="{FF2B5EF4-FFF2-40B4-BE49-F238E27FC236}">
                <a16:creationId xmlns:a16="http://schemas.microsoft.com/office/drawing/2014/main" id="{33D05E37-A326-4683-8012-C82B69DEB6EE}"/>
              </a:ext>
            </a:extLst>
          </p:cNvPr>
          <p:cNvSpPr>
            <a:spLocks noGrp="1"/>
          </p:cNvSpPr>
          <p:nvPr>
            <p:ph type="sldNum" sz="quarter" idx="12"/>
          </p:nvPr>
        </p:nvSpPr>
        <p:spPr>
          <a:xfrm>
            <a:off x="6553200" y="6356350"/>
            <a:ext cx="2133600" cy="365125"/>
          </a:xfrm>
          <a:prstGeom prst="rect">
            <a:avLst/>
          </a:prstGeom>
        </p:spPr>
        <p:txBody>
          <a:bodyPr wrap="square" anchor="ctr">
            <a:normAutofit/>
          </a:bodyPr>
          <a:lstStyle/>
          <a:p>
            <a:pPr>
              <a:spcAft>
                <a:spcPts val="600"/>
              </a:spcAft>
            </a:pPr>
            <a:fld id="{CF4CDD4B-6810-8440-88ED-E371824FAFE0}" type="slidenum">
              <a:rPr lang="en-US" smtClean="0"/>
              <a:pPr>
                <a:spcAft>
                  <a:spcPts val="600"/>
                </a:spcAft>
              </a:pPr>
              <a:t>5</a:t>
            </a:fld>
            <a:endParaRPr lang="en-US" dirty="0"/>
          </a:p>
        </p:txBody>
      </p:sp>
    </p:spTree>
    <p:extLst>
      <p:ext uri="{BB962C8B-B14F-4D97-AF65-F5344CB8AC3E}">
        <p14:creationId xmlns:p14="http://schemas.microsoft.com/office/powerpoint/2010/main" val="1830340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1BF04-C486-452F-9BE3-389D91D6DE4A}"/>
              </a:ext>
            </a:extLst>
          </p:cNvPr>
          <p:cNvSpPr>
            <a:spLocks noGrp="1"/>
          </p:cNvSpPr>
          <p:nvPr>
            <p:ph type="title"/>
          </p:nvPr>
        </p:nvSpPr>
        <p:spPr/>
        <p:txBody>
          <a:bodyPr/>
          <a:lstStyle/>
          <a:p>
            <a:r>
              <a:rPr lang="en-US" dirty="0"/>
              <a:t>Use Case</a:t>
            </a:r>
          </a:p>
        </p:txBody>
      </p:sp>
      <p:sp>
        <p:nvSpPr>
          <p:cNvPr id="4" name="Slide Number Placeholder 3">
            <a:extLst>
              <a:ext uri="{FF2B5EF4-FFF2-40B4-BE49-F238E27FC236}">
                <a16:creationId xmlns:a16="http://schemas.microsoft.com/office/drawing/2014/main" id="{E2FAEC2F-8C46-4C50-AAD0-32357496BA4E}"/>
              </a:ext>
            </a:extLst>
          </p:cNvPr>
          <p:cNvSpPr>
            <a:spLocks noGrp="1"/>
          </p:cNvSpPr>
          <p:nvPr>
            <p:ph type="sldNum" sz="quarter" idx="10"/>
          </p:nvPr>
        </p:nvSpPr>
        <p:spPr/>
        <p:txBody>
          <a:bodyPr/>
          <a:lstStyle/>
          <a:p>
            <a:fld id="{CF4CDD4B-6810-8440-88ED-E371824FAFE0}" type="slidenum">
              <a:rPr lang="en-US" smtClean="0"/>
              <a:pPr/>
              <a:t>6</a:t>
            </a:fld>
            <a:endParaRPr lang="en-US"/>
          </a:p>
        </p:txBody>
      </p:sp>
      <p:pic>
        <p:nvPicPr>
          <p:cNvPr id="6" name="Picture 5">
            <a:extLst>
              <a:ext uri="{FF2B5EF4-FFF2-40B4-BE49-F238E27FC236}">
                <a16:creationId xmlns:a16="http://schemas.microsoft.com/office/drawing/2014/main" id="{BBF4F914-11DE-4845-B8D2-EE28A530EAAE}"/>
              </a:ext>
            </a:extLst>
          </p:cNvPr>
          <p:cNvPicPr>
            <a:picLocks noChangeAspect="1"/>
          </p:cNvPicPr>
          <p:nvPr/>
        </p:nvPicPr>
        <p:blipFill rotWithShape="1">
          <a:blip r:embed="rId2"/>
          <a:srcRect l="12459" t="13504" r="6929" b="1664"/>
          <a:stretch/>
        </p:blipFill>
        <p:spPr>
          <a:xfrm>
            <a:off x="286138" y="1525836"/>
            <a:ext cx="4715070" cy="3806328"/>
          </a:xfrm>
          <a:prstGeom prst="rect">
            <a:avLst/>
          </a:prstGeom>
        </p:spPr>
      </p:pic>
      <p:sp>
        <p:nvSpPr>
          <p:cNvPr id="7" name="TextBox 6">
            <a:extLst>
              <a:ext uri="{FF2B5EF4-FFF2-40B4-BE49-F238E27FC236}">
                <a16:creationId xmlns:a16="http://schemas.microsoft.com/office/drawing/2014/main" id="{9C93D6A9-3005-45EE-9795-16EC2E58B227}"/>
              </a:ext>
            </a:extLst>
          </p:cNvPr>
          <p:cNvSpPr txBox="1"/>
          <p:nvPr/>
        </p:nvSpPr>
        <p:spPr>
          <a:xfrm>
            <a:off x="4789716" y="2848947"/>
            <a:ext cx="3116424" cy="646331"/>
          </a:xfrm>
          <a:prstGeom prst="rect">
            <a:avLst/>
          </a:prstGeom>
          <a:noFill/>
        </p:spPr>
        <p:txBody>
          <a:bodyPr wrap="square" rtlCol="0">
            <a:spAutoFit/>
          </a:bodyPr>
          <a:lstStyle/>
          <a:p>
            <a:r>
              <a:rPr lang="en-US" dirty="0"/>
              <a:t>This is how we have “tested” code thus far.</a:t>
            </a:r>
          </a:p>
        </p:txBody>
      </p:sp>
    </p:spTree>
    <p:extLst>
      <p:ext uri="{BB962C8B-B14F-4D97-AF65-F5344CB8AC3E}">
        <p14:creationId xmlns:p14="http://schemas.microsoft.com/office/powerpoint/2010/main" val="1240636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ACAA0-0396-4694-A042-B2F65041A8FB}"/>
              </a:ext>
            </a:extLst>
          </p:cNvPr>
          <p:cNvSpPr>
            <a:spLocks noGrp="1"/>
          </p:cNvSpPr>
          <p:nvPr>
            <p:ph type="title"/>
          </p:nvPr>
        </p:nvSpPr>
        <p:spPr/>
        <p:txBody>
          <a:bodyPr/>
          <a:lstStyle/>
          <a:p>
            <a:r>
              <a:rPr lang="en-US" dirty="0"/>
              <a:t>Using JUnit5</a:t>
            </a:r>
          </a:p>
        </p:txBody>
      </p:sp>
      <p:sp>
        <p:nvSpPr>
          <p:cNvPr id="4" name="Slide Number Placeholder 3">
            <a:extLst>
              <a:ext uri="{FF2B5EF4-FFF2-40B4-BE49-F238E27FC236}">
                <a16:creationId xmlns:a16="http://schemas.microsoft.com/office/drawing/2014/main" id="{5C020284-82D9-4E7E-94E1-CD23F0A1399D}"/>
              </a:ext>
            </a:extLst>
          </p:cNvPr>
          <p:cNvSpPr>
            <a:spLocks noGrp="1"/>
          </p:cNvSpPr>
          <p:nvPr>
            <p:ph type="sldNum" sz="quarter" idx="10"/>
          </p:nvPr>
        </p:nvSpPr>
        <p:spPr/>
        <p:txBody>
          <a:bodyPr/>
          <a:lstStyle/>
          <a:p>
            <a:fld id="{CF4CDD4B-6810-8440-88ED-E371824FAFE0}" type="slidenum">
              <a:rPr lang="en-US" smtClean="0"/>
              <a:pPr/>
              <a:t>7</a:t>
            </a:fld>
            <a:endParaRPr lang="en-US"/>
          </a:p>
        </p:txBody>
      </p:sp>
      <p:grpSp>
        <p:nvGrpSpPr>
          <p:cNvPr id="8" name="Group 7">
            <a:extLst>
              <a:ext uri="{FF2B5EF4-FFF2-40B4-BE49-F238E27FC236}">
                <a16:creationId xmlns:a16="http://schemas.microsoft.com/office/drawing/2014/main" id="{2CE0D1CE-1489-4F07-958F-8BA3E12AC047}"/>
              </a:ext>
            </a:extLst>
          </p:cNvPr>
          <p:cNvGrpSpPr/>
          <p:nvPr/>
        </p:nvGrpSpPr>
        <p:grpSpPr>
          <a:xfrm>
            <a:off x="239762" y="1537299"/>
            <a:ext cx="4982270" cy="2518978"/>
            <a:chOff x="90334" y="1809783"/>
            <a:chExt cx="4982270" cy="2518978"/>
          </a:xfrm>
        </p:grpSpPr>
        <p:pic>
          <p:nvPicPr>
            <p:cNvPr id="5" name="Picture 4">
              <a:extLst>
                <a:ext uri="{FF2B5EF4-FFF2-40B4-BE49-F238E27FC236}">
                  <a16:creationId xmlns:a16="http://schemas.microsoft.com/office/drawing/2014/main" id="{9C86F0EB-701B-48BF-9A6A-B72269A92DEE}"/>
                </a:ext>
              </a:extLst>
            </p:cNvPr>
            <p:cNvPicPr>
              <a:picLocks noChangeAspect="1"/>
            </p:cNvPicPr>
            <p:nvPr/>
          </p:nvPicPr>
          <p:blipFill>
            <a:blip r:embed="rId2"/>
            <a:stretch>
              <a:fillRect/>
            </a:stretch>
          </p:blipFill>
          <p:spPr>
            <a:xfrm>
              <a:off x="90334" y="1809783"/>
              <a:ext cx="4982270" cy="2305372"/>
            </a:xfrm>
            <a:prstGeom prst="rect">
              <a:avLst/>
            </a:prstGeom>
          </p:spPr>
        </p:pic>
        <p:pic>
          <p:nvPicPr>
            <p:cNvPr id="7" name="Picture 6">
              <a:extLst>
                <a:ext uri="{FF2B5EF4-FFF2-40B4-BE49-F238E27FC236}">
                  <a16:creationId xmlns:a16="http://schemas.microsoft.com/office/drawing/2014/main" id="{E116F24B-A89D-45DB-A112-5AA07899C3C8}"/>
                </a:ext>
              </a:extLst>
            </p:cNvPr>
            <p:cNvPicPr>
              <a:picLocks noChangeAspect="1"/>
            </p:cNvPicPr>
            <p:nvPr/>
          </p:nvPicPr>
          <p:blipFill>
            <a:blip r:embed="rId3"/>
            <a:stretch>
              <a:fillRect/>
            </a:stretch>
          </p:blipFill>
          <p:spPr>
            <a:xfrm>
              <a:off x="1304615" y="3785760"/>
              <a:ext cx="3038899" cy="543001"/>
            </a:xfrm>
            <a:prstGeom prst="rect">
              <a:avLst/>
            </a:prstGeom>
          </p:spPr>
        </p:pic>
      </p:grpSp>
      <p:pic>
        <p:nvPicPr>
          <p:cNvPr id="9" name="Picture 8">
            <a:extLst>
              <a:ext uri="{FF2B5EF4-FFF2-40B4-BE49-F238E27FC236}">
                <a16:creationId xmlns:a16="http://schemas.microsoft.com/office/drawing/2014/main" id="{4A039311-073B-4EDD-A373-9D6AF612ABB7}"/>
              </a:ext>
            </a:extLst>
          </p:cNvPr>
          <p:cNvPicPr>
            <a:picLocks noChangeAspect="1"/>
          </p:cNvPicPr>
          <p:nvPr/>
        </p:nvPicPr>
        <p:blipFill rotWithShape="1">
          <a:blip r:embed="rId4"/>
          <a:srcRect b="49351"/>
          <a:stretch/>
        </p:blipFill>
        <p:spPr>
          <a:xfrm>
            <a:off x="5022979" y="1703777"/>
            <a:ext cx="4010585" cy="2962549"/>
          </a:xfrm>
          <a:prstGeom prst="rect">
            <a:avLst/>
          </a:prstGeom>
        </p:spPr>
      </p:pic>
      <p:sp>
        <p:nvSpPr>
          <p:cNvPr id="10" name="TextBox 9">
            <a:extLst>
              <a:ext uri="{FF2B5EF4-FFF2-40B4-BE49-F238E27FC236}">
                <a16:creationId xmlns:a16="http://schemas.microsoft.com/office/drawing/2014/main" id="{6F227E86-5E7C-45DA-9F21-809DAEA59222}"/>
              </a:ext>
            </a:extLst>
          </p:cNvPr>
          <p:cNvSpPr txBox="1"/>
          <p:nvPr/>
        </p:nvSpPr>
        <p:spPr>
          <a:xfrm>
            <a:off x="239761" y="4204661"/>
            <a:ext cx="4618377" cy="646331"/>
          </a:xfrm>
          <a:prstGeom prst="rect">
            <a:avLst/>
          </a:prstGeom>
          <a:noFill/>
        </p:spPr>
        <p:txBody>
          <a:bodyPr wrap="square" rtlCol="0">
            <a:spAutoFit/>
          </a:bodyPr>
          <a:lstStyle/>
          <a:p>
            <a:pPr algn="ctr"/>
            <a:r>
              <a:rPr lang="en-US" dirty="0"/>
              <a:t>Runs test. Green is good. We see 1/1 passed.</a:t>
            </a:r>
          </a:p>
        </p:txBody>
      </p:sp>
      <p:cxnSp>
        <p:nvCxnSpPr>
          <p:cNvPr id="12" name="Straight Arrow Connector 11">
            <a:extLst>
              <a:ext uri="{FF2B5EF4-FFF2-40B4-BE49-F238E27FC236}">
                <a16:creationId xmlns:a16="http://schemas.microsoft.com/office/drawing/2014/main" id="{96687F01-C8CA-488A-8BD0-314817EDFD65}"/>
              </a:ext>
            </a:extLst>
          </p:cNvPr>
          <p:cNvCxnSpPr>
            <a:cxnSpLocks/>
          </p:cNvCxnSpPr>
          <p:nvPr/>
        </p:nvCxnSpPr>
        <p:spPr>
          <a:xfrm flipV="1">
            <a:off x="4492942" y="4204662"/>
            <a:ext cx="1379123" cy="32316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0FC2E222-E087-48F9-8A78-CD2BCF26D869}"/>
              </a:ext>
            </a:extLst>
          </p:cNvPr>
          <p:cNvSpPr txBox="1"/>
          <p:nvPr/>
        </p:nvSpPr>
        <p:spPr>
          <a:xfrm>
            <a:off x="353030" y="5495482"/>
            <a:ext cx="5419508" cy="646331"/>
          </a:xfrm>
          <a:prstGeom prst="rect">
            <a:avLst/>
          </a:prstGeom>
          <a:noFill/>
        </p:spPr>
        <p:txBody>
          <a:bodyPr wrap="square" rtlCol="0">
            <a:spAutoFit/>
          </a:bodyPr>
          <a:lstStyle/>
          <a:p>
            <a:pPr marL="285750" indent="-285750">
              <a:buFont typeface="Arial" panose="020B0604020202020204" pitchFamily="34" charset="0"/>
              <a:buChar char="•"/>
            </a:pPr>
            <a:r>
              <a:rPr lang="en-US" dirty="0"/>
              <a:t>If we changed expected to 1, test fails and returns red bar.</a:t>
            </a:r>
          </a:p>
        </p:txBody>
      </p:sp>
    </p:spTree>
    <p:extLst>
      <p:ext uri="{BB962C8B-B14F-4D97-AF65-F5344CB8AC3E}">
        <p14:creationId xmlns:p14="http://schemas.microsoft.com/office/powerpoint/2010/main" val="426682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EEAA5-2E34-49E8-A61B-F05EF2434603}"/>
              </a:ext>
            </a:extLst>
          </p:cNvPr>
          <p:cNvSpPr>
            <a:spLocks noGrp="1"/>
          </p:cNvSpPr>
          <p:nvPr>
            <p:ph type="title"/>
          </p:nvPr>
        </p:nvSpPr>
        <p:spPr/>
        <p:txBody>
          <a:bodyPr/>
          <a:lstStyle/>
          <a:p>
            <a:r>
              <a:rPr lang="en-US" dirty="0"/>
              <a:t>More Info</a:t>
            </a:r>
          </a:p>
        </p:txBody>
      </p:sp>
      <p:sp>
        <p:nvSpPr>
          <p:cNvPr id="3" name="Content Placeholder 2">
            <a:extLst>
              <a:ext uri="{FF2B5EF4-FFF2-40B4-BE49-F238E27FC236}">
                <a16:creationId xmlns:a16="http://schemas.microsoft.com/office/drawing/2014/main" id="{1AE0845C-F727-4225-BCFA-CF81B15B671B}"/>
              </a:ext>
            </a:extLst>
          </p:cNvPr>
          <p:cNvSpPr>
            <a:spLocks noGrp="1"/>
          </p:cNvSpPr>
          <p:nvPr>
            <p:ph idx="1"/>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More information can be found at:</a:t>
            </a:r>
          </a:p>
          <a:p>
            <a:pPr marL="0" indent="0">
              <a:buNone/>
            </a:pPr>
            <a:r>
              <a:rPr lang="en-US" dirty="0">
                <a:latin typeface="Tahoma" panose="020B0604030504040204" pitchFamily="34" charset="0"/>
                <a:ea typeface="Tahoma" panose="020B0604030504040204" pitchFamily="34" charset="0"/>
                <a:cs typeface="Tahoma" panose="020B0604030504040204" pitchFamily="34" charset="0"/>
                <a:hlinkClick r:id="rId2"/>
              </a:rPr>
              <a:t>https://junit.org/junit5/docs/current/user-guide/</a:t>
            </a:r>
            <a:endParaRPr lang="en-US" dirty="0">
              <a:latin typeface="Tahoma" panose="020B0604030504040204" pitchFamily="34" charset="0"/>
              <a:ea typeface="Tahoma" panose="020B0604030504040204" pitchFamily="34" charset="0"/>
              <a:cs typeface="Tahoma" panose="020B0604030504040204" pitchFamily="34" charset="0"/>
            </a:endParaRPr>
          </a:p>
          <a:p>
            <a:r>
              <a:rPr lang="en-US" dirty="0">
                <a:hlinkClick r:id="rId3"/>
              </a:rPr>
              <a:t>https://www.youtube.com/watch?v=2E3WqYupx7c&amp;list=PLqq-6Pq4lTTa4ad5JISViSb2FVG8Vwa4o&amp;index=1</a:t>
            </a:r>
            <a:r>
              <a:rPr lang="en-US" dirty="0"/>
              <a:t> – fantastic tutorial on using JUnit5 </a:t>
            </a:r>
            <a:r>
              <a:rPr lang="en-US"/>
              <a:t>in Eclipse.</a:t>
            </a:r>
            <a:endParaRPr lang="en-US" dirty="0">
              <a:latin typeface="Tahoma" panose="020B0604030504040204" pitchFamily="34" charset="0"/>
              <a:ea typeface="Tahoma" panose="020B0604030504040204" pitchFamily="34" charset="0"/>
              <a:cs typeface="Tahoma" panose="020B0604030504040204" pitchFamily="34" charset="0"/>
            </a:endParaRPr>
          </a:p>
          <a:p>
            <a:endParaRPr lang="en-US" dirty="0"/>
          </a:p>
        </p:txBody>
      </p:sp>
      <p:sp>
        <p:nvSpPr>
          <p:cNvPr id="4" name="Slide Number Placeholder 3">
            <a:extLst>
              <a:ext uri="{FF2B5EF4-FFF2-40B4-BE49-F238E27FC236}">
                <a16:creationId xmlns:a16="http://schemas.microsoft.com/office/drawing/2014/main" id="{D8574FF0-C2BA-46F1-B397-89194893C193}"/>
              </a:ext>
            </a:extLst>
          </p:cNvPr>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3769935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11EFE-A275-7342-B3CE-432FDF4634F1}"/>
              </a:ext>
            </a:extLst>
          </p:cNvPr>
          <p:cNvSpPr>
            <a:spLocks noGrp="1"/>
          </p:cNvSpPr>
          <p:nvPr>
            <p:ph type="title"/>
          </p:nvPr>
        </p:nvSpPr>
        <p:spPr/>
        <p:txBody>
          <a:bodyPr/>
          <a:lstStyle/>
          <a:p>
            <a:r>
              <a:rPr lang="en-US" dirty="0"/>
              <a:t>UML Diagram </a:t>
            </a:r>
            <a:r>
              <a:rPr lang="en-US" dirty="0" err="1"/>
              <a:t>AllPduRoundTripTest</a:t>
            </a:r>
            <a:endParaRPr lang="en-US" dirty="0"/>
          </a:p>
        </p:txBody>
      </p:sp>
      <p:sp>
        <p:nvSpPr>
          <p:cNvPr id="4" name="Slide Number Placeholder 3">
            <a:extLst>
              <a:ext uri="{FF2B5EF4-FFF2-40B4-BE49-F238E27FC236}">
                <a16:creationId xmlns:a16="http://schemas.microsoft.com/office/drawing/2014/main" id="{108F3EB4-CD48-F24A-982C-7889BD89EF2E}"/>
              </a:ext>
            </a:extLst>
          </p:cNvPr>
          <p:cNvSpPr>
            <a:spLocks noGrp="1"/>
          </p:cNvSpPr>
          <p:nvPr>
            <p:ph type="sldNum" sz="quarter" idx="10"/>
          </p:nvPr>
        </p:nvSpPr>
        <p:spPr/>
        <p:txBody>
          <a:bodyPr/>
          <a:lstStyle/>
          <a:p>
            <a:fld id="{CF4CDD4B-6810-8440-88ED-E371824FAFE0}" type="slidenum">
              <a:rPr lang="en-US" smtClean="0"/>
              <a:pPr/>
              <a:t>9</a:t>
            </a:fld>
            <a:endParaRPr lang="en-US"/>
          </a:p>
        </p:txBody>
      </p:sp>
      <p:grpSp>
        <p:nvGrpSpPr>
          <p:cNvPr id="9" name="Group 8">
            <a:extLst>
              <a:ext uri="{FF2B5EF4-FFF2-40B4-BE49-F238E27FC236}">
                <a16:creationId xmlns:a16="http://schemas.microsoft.com/office/drawing/2014/main" id="{68804504-F911-1A4E-B7B3-3DF298F78CAD}"/>
              </a:ext>
            </a:extLst>
          </p:cNvPr>
          <p:cNvGrpSpPr/>
          <p:nvPr/>
        </p:nvGrpSpPr>
        <p:grpSpPr>
          <a:xfrm>
            <a:off x="289932" y="1572322"/>
            <a:ext cx="8118088" cy="5149153"/>
            <a:chOff x="289932" y="1572322"/>
            <a:chExt cx="8118088" cy="5149153"/>
          </a:xfrm>
        </p:grpSpPr>
        <p:sp>
          <p:nvSpPr>
            <p:cNvPr id="5" name="Rectangle 4">
              <a:extLst>
                <a:ext uri="{FF2B5EF4-FFF2-40B4-BE49-F238E27FC236}">
                  <a16:creationId xmlns:a16="http://schemas.microsoft.com/office/drawing/2014/main" id="{17BDEE3A-9D3C-B24D-AF0C-5939728A5DFA}"/>
                </a:ext>
              </a:extLst>
            </p:cNvPr>
            <p:cNvSpPr/>
            <p:nvPr/>
          </p:nvSpPr>
          <p:spPr>
            <a:xfrm>
              <a:off x="289932" y="1572322"/>
              <a:ext cx="1984917" cy="514915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69BC48EF-706F-CC49-9FDD-F3BEC1250685}"/>
                </a:ext>
              </a:extLst>
            </p:cNvPr>
            <p:cNvSpPr/>
            <p:nvPr/>
          </p:nvSpPr>
          <p:spPr>
            <a:xfrm>
              <a:off x="3330497" y="1572322"/>
              <a:ext cx="1984917" cy="514915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341CDDF5-66C4-BF4C-B0AF-73A3CAEDC405}"/>
                </a:ext>
              </a:extLst>
            </p:cNvPr>
            <p:cNvSpPr/>
            <p:nvPr/>
          </p:nvSpPr>
          <p:spPr>
            <a:xfrm>
              <a:off x="6423103" y="1572322"/>
              <a:ext cx="1984917" cy="514915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grpSp>
      <p:sp>
        <p:nvSpPr>
          <p:cNvPr id="8" name="TextBox 7">
            <a:extLst>
              <a:ext uri="{FF2B5EF4-FFF2-40B4-BE49-F238E27FC236}">
                <a16:creationId xmlns:a16="http://schemas.microsoft.com/office/drawing/2014/main" id="{19F8A129-EDC5-EE48-946C-66EB176582C3}"/>
              </a:ext>
            </a:extLst>
          </p:cNvPr>
          <p:cNvSpPr txBox="1"/>
          <p:nvPr/>
        </p:nvSpPr>
        <p:spPr>
          <a:xfrm>
            <a:off x="289932" y="1572322"/>
            <a:ext cx="1984917" cy="276999"/>
          </a:xfrm>
          <a:prstGeom prst="rect">
            <a:avLst/>
          </a:prstGeom>
          <a:noFill/>
          <a:ln>
            <a:solidFill>
              <a:schemeClr val="tx1"/>
            </a:solidFill>
          </a:ln>
        </p:spPr>
        <p:txBody>
          <a:bodyPr wrap="square" rtlCol="0">
            <a:spAutoFit/>
          </a:bodyPr>
          <a:lstStyle/>
          <a:p>
            <a:pPr algn="ctr"/>
            <a:r>
              <a:rPr lang="en-US" sz="1200" b="1" dirty="0" err="1">
                <a:latin typeface="Tahoma" panose="020B0604030504040204" pitchFamily="34" charset="0"/>
                <a:ea typeface="Tahoma" panose="020B0604030504040204" pitchFamily="34" charset="0"/>
                <a:cs typeface="Tahoma" panose="020B0604030504040204" pitchFamily="34" charset="0"/>
              </a:rPr>
              <a:t>AllPduRoundTripTest</a:t>
            </a:r>
            <a:endParaRPr lang="en-US" sz="1200" b="1" dirty="0">
              <a:latin typeface="Tahoma" panose="020B0604030504040204" pitchFamily="34" charset="0"/>
              <a:ea typeface="Tahoma" panose="020B0604030504040204" pitchFamily="34" charset="0"/>
              <a:cs typeface="Tahoma" panose="020B0604030504040204" pitchFamily="34" charset="0"/>
            </a:endParaRPr>
          </a:p>
        </p:txBody>
      </p:sp>
      <p:sp>
        <p:nvSpPr>
          <p:cNvPr id="21" name="TextBox 20">
            <a:extLst>
              <a:ext uri="{FF2B5EF4-FFF2-40B4-BE49-F238E27FC236}">
                <a16:creationId xmlns:a16="http://schemas.microsoft.com/office/drawing/2014/main" id="{935BE3C2-64DC-8D4C-91A6-9A0E9EC10F9C}"/>
              </a:ext>
            </a:extLst>
          </p:cNvPr>
          <p:cNvSpPr txBox="1"/>
          <p:nvPr/>
        </p:nvSpPr>
        <p:spPr>
          <a:xfrm>
            <a:off x="3330497" y="1572322"/>
            <a:ext cx="1984917" cy="276999"/>
          </a:xfrm>
          <a:prstGeom prst="rect">
            <a:avLst/>
          </a:prstGeom>
          <a:noFill/>
          <a:ln>
            <a:solidFill>
              <a:schemeClr val="tx1"/>
            </a:solidFill>
          </a:ln>
        </p:spPr>
        <p:txBody>
          <a:bodyPr wrap="square" rtlCol="0">
            <a:spAutoFit/>
          </a:bodyPr>
          <a:lstStyle/>
          <a:p>
            <a:pPr algn="ctr"/>
            <a:r>
              <a:rPr lang="en-US" sz="1200" b="1" dirty="0">
                <a:latin typeface="Tahoma" panose="020B0604030504040204" pitchFamily="34" charset="0"/>
                <a:ea typeface="Tahoma" panose="020B0604030504040204" pitchFamily="34" charset="0"/>
                <a:cs typeface="Tahoma" panose="020B0604030504040204" pitchFamily="34" charset="0"/>
              </a:rPr>
              <a:t>Receiver Thread</a:t>
            </a:r>
          </a:p>
        </p:txBody>
      </p:sp>
      <p:sp>
        <p:nvSpPr>
          <p:cNvPr id="23" name="TextBox 22">
            <a:extLst>
              <a:ext uri="{FF2B5EF4-FFF2-40B4-BE49-F238E27FC236}">
                <a16:creationId xmlns:a16="http://schemas.microsoft.com/office/drawing/2014/main" id="{0F0CEB67-1972-D64F-A00D-CBC4892AFF1B}"/>
              </a:ext>
            </a:extLst>
          </p:cNvPr>
          <p:cNvSpPr txBox="1"/>
          <p:nvPr/>
        </p:nvSpPr>
        <p:spPr>
          <a:xfrm>
            <a:off x="6423103" y="1572322"/>
            <a:ext cx="1984917" cy="276999"/>
          </a:xfrm>
          <a:prstGeom prst="rect">
            <a:avLst/>
          </a:prstGeom>
          <a:noFill/>
          <a:ln>
            <a:solidFill>
              <a:schemeClr val="tx1"/>
            </a:solidFill>
          </a:ln>
        </p:spPr>
        <p:txBody>
          <a:bodyPr wrap="square" rtlCol="0">
            <a:spAutoFit/>
          </a:bodyPr>
          <a:lstStyle/>
          <a:p>
            <a:pPr algn="ctr"/>
            <a:r>
              <a:rPr lang="en-US" sz="1200" b="1" dirty="0">
                <a:latin typeface="Tahoma" panose="020B0604030504040204" pitchFamily="34" charset="0"/>
                <a:ea typeface="Tahoma" panose="020B0604030504040204" pitchFamily="34" charset="0"/>
                <a:cs typeface="Tahoma" panose="020B0604030504040204" pitchFamily="34" charset="0"/>
              </a:rPr>
              <a:t>Recorder Thread</a:t>
            </a:r>
          </a:p>
        </p:txBody>
      </p:sp>
      <p:cxnSp>
        <p:nvCxnSpPr>
          <p:cNvPr id="7" name="Straight Connector 6">
            <a:extLst>
              <a:ext uri="{FF2B5EF4-FFF2-40B4-BE49-F238E27FC236}">
                <a16:creationId xmlns:a16="http://schemas.microsoft.com/office/drawing/2014/main" id="{F1C27E9C-51C8-034B-8904-87969A1BCC1A}"/>
              </a:ext>
            </a:extLst>
          </p:cNvPr>
          <p:cNvCxnSpPr>
            <a:cxnSpLocks/>
            <a:stCxn id="8" idx="2"/>
            <a:endCxn id="3" idx="0"/>
          </p:cNvCxnSpPr>
          <p:nvPr/>
        </p:nvCxnSpPr>
        <p:spPr>
          <a:xfrm flipH="1">
            <a:off x="1282390" y="1849321"/>
            <a:ext cx="1" cy="278808"/>
          </a:xfrm>
          <a:prstGeom prst="line">
            <a:avLst/>
          </a:prstGeom>
        </p:spPr>
        <p:style>
          <a:lnRef idx="2">
            <a:schemeClr val="dk1"/>
          </a:lnRef>
          <a:fillRef idx="0">
            <a:schemeClr val="dk1"/>
          </a:fillRef>
          <a:effectRef idx="1">
            <a:schemeClr val="dk1"/>
          </a:effectRef>
          <a:fontRef idx="minor">
            <a:schemeClr val="tx1"/>
          </a:fontRef>
        </p:style>
      </p:cxnSp>
      <p:cxnSp>
        <p:nvCxnSpPr>
          <p:cNvPr id="24" name="Straight Connector 23">
            <a:extLst>
              <a:ext uri="{FF2B5EF4-FFF2-40B4-BE49-F238E27FC236}">
                <a16:creationId xmlns:a16="http://schemas.microsoft.com/office/drawing/2014/main" id="{36CCEC68-2D35-EA43-A953-9E8304599EC9}"/>
              </a:ext>
            </a:extLst>
          </p:cNvPr>
          <p:cNvCxnSpPr>
            <a:cxnSpLocks/>
            <a:stCxn id="21" idx="2"/>
            <a:endCxn id="18" idx="0"/>
          </p:cNvCxnSpPr>
          <p:nvPr/>
        </p:nvCxnSpPr>
        <p:spPr>
          <a:xfrm flipH="1">
            <a:off x="4322953" y="1849321"/>
            <a:ext cx="3" cy="577912"/>
          </a:xfrm>
          <a:prstGeom prst="line">
            <a:avLst/>
          </a:prstGeom>
        </p:spPr>
        <p:style>
          <a:lnRef idx="2">
            <a:schemeClr val="dk1"/>
          </a:lnRef>
          <a:fillRef idx="0">
            <a:schemeClr val="dk1"/>
          </a:fillRef>
          <a:effectRef idx="1">
            <a:schemeClr val="dk1"/>
          </a:effectRef>
          <a:fontRef idx="minor">
            <a:schemeClr val="tx1"/>
          </a:fontRef>
        </p:style>
      </p:cxnSp>
      <p:cxnSp>
        <p:nvCxnSpPr>
          <p:cNvPr id="25" name="Straight Connector 24">
            <a:extLst>
              <a:ext uri="{FF2B5EF4-FFF2-40B4-BE49-F238E27FC236}">
                <a16:creationId xmlns:a16="http://schemas.microsoft.com/office/drawing/2014/main" id="{A560240D-7F44-6541-B662-EE42D9B8E7DA}"/>
              </a:ext>
            </a:extLst>
          </p:cNvPr>
          <p:cNvCxnSpPr>
            <a:cxnSpLocks/>
            <a:stCxn id="23" idx="2"/>
            <a:endCxn id="19" idx="0"/>
          </p:cNvCxnSpPr>
          <p:nvPr/>
        </p:nvCxnSpPr>
        <p:spPr>
          <a:xfrm flipH="1">
            <a:off x="7415561" y="1849321"/>
            <a:ext cx="1" cy="573667"/>
          </a:xfrm>
          <a:prstGeom prst="line">
            <a:avLst/>
          </a:prstGeom>
        </p:spPr>
        <p:style>
          <a:lnRef idx="2">
            <a:schemeClr val="dk1"/>
          </a:lnRef>
          <a:fillRef idx="0">
            <a:schemeClr val="dk1"/>
          </a:fillRef>
          <a:effectRef idx="1">
            <a:schemeClr val="dk1"/>
          </a:effectRef>
          <a:fontRef idx="minor">
            <a:schemeClr val="tx1"/>
          </a:fontRef>
        </p:style>
      </p:cxnSp>
      <p:grpSp>
        <p:nvGrpSpPr>
          <p:cNvPr id="52" name="Group 51">
            <a:extLst>
              <a:ext uri="{FF2B5EF4-FFF2-40B4-BE49-F238E27FC236}">
                <a16:creationId xmlns:a16="http://schemas.microsoft.com/office/drawing/2014/main" id="{FF284ED5-15F6-E444-BC39-C345E37C823D}"/>
              </a:ext>
            </a:extLst>
          </p:cNvPr>
          <p:cNvGrpSpPr/>
          <p:nvPr/>
        </p:nvGrpSpPr>
        <p:grpSpPr>
          <a:xfrm>
            <a:off x="289932" y="1849321"/>
            <a:ext cx="1984916" cy="546437"/>
            <a:chOff x="289931" y="2460886"/>
            <a:chExt cx="1984916" cy="546437"/>
          </a:xfrm>
        </p:grpSpPr>
        <p:sp>
          <p:nvSpPr>
            <p:cNvPr id="3" name="Rectangle 2">
              <a:extLst>
                <a:ext uri="{FF2B5EF4-FFF2-40B4-BE49-F238E27FC236}">
                  <a16:creationId xmlns:a16="http://schemas.microsoft.com/office/drawing/2014/main" id="{22625276-1CCB-2742-877E-85073CD23EEE}"/>
                </a:ext>
              </a:extLst>
            </p:cNvPr>
            <p:cNvSpPr/>
            <p:nvPr/>
          </p:nvSpPr>
          <p:spPr>
            <a:xfrm>
              <a:off x="289931" y="2739694"/>
              <a:ext cx="1984916" cy="26762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err="1">
                  <a:latin typeface="Tahoma" panose="020B0604030504040204" pitchFamily="34" charset="0"/>
                  <a:ea typeface="Tahoma" panose="020B0604030504040204" pitchFamily="34" charset="0"/>
                  <a:cs typeface="Tahoma" panose="020B0604030504040204" pitchFamily="34" charset="0"/>
                </a:rPr>
                <a:t>testAllPduRoundTrip</a:t>
              </a:r>
              <a:endParaRPr lang="en-US" sz="1400" dirty="0">
                <a:latin typeface="Tahoma" panose="020B0604030504040204" pitchFamily="34" charset="0"/>
                <a:ea typeface="Tahoma" panose="020B0604030504040204" pitchFamily="34" charset="0"/>
                <a:cs typeface="Tahoma" panose="020B0604030504040204" pitchFamily="34" charset="0"/>
              </a:endParaRPr>
            </a:p>
          </p:txBody>
        </p:sp>
        <p:sp>
          <p:nvSpPr>
            <p:cNvPr id="16" name="TextBox 15">
              <a:extLst>
                <a:ext uri="{FF2B5EF4-FFF2-40B4-BE49-F238E27FC236}">
                  <a16:creationId xmlns:a16="http://schemas.microsoft.com/office/drawing/2014/main" id="{332EB887-1916-AF40-AB28-CBFE56E14BF5}"/>
                </a:ext>
              </a:extLst>
            </p:cNvPr>
            <p:cNvSpPr txBox="1"/>
            <p:nvPr/>
          </p:nvSpPr>
          <p:spPr>
            <a:xfrm>
              <a:off x="298683" y="2460886"/>
              <a:ext cx="494198" cy="261610"/>
            </a:xfrm>
            <a:prstGeom prst="rect">
              <a:avLst/>
            </a:prstGeom>
            <a:noFill/>
            <a:ln>
              <a:solidFill>
                <a:schemeClr val="tx1"/>
              </a:solidFill>
            </a:ln>
          </p:spPr>
          <p:txBody>
            <a:bodyPr wrap="square" rtlCol="0">
              <a:spAutoFit/>
            </a:bodyPr>
            <a:lstStyle/>
            <a:p>
              <a:pPr algn="ctr"/>
              <a:r>
                <a:rPr lang="en-US" sz="1100" dirty="0">
                  <a:latin typeface="Tahoma" panose="020B0604030504040204" pitchFamily="34" charset="0"/>
                  <a:ea typeface="Tahoma" panose="020B0604030504040204" pitchFamily="34" charset="0"/>
                  <a:cs typeface="Tahoma" panose="020B0604030504040204" pitchFamily="34" charset="0"/>
                </a:rPr>
                <a:t>Run</a:t>
              </a:r>
            </a:p>
          </p:txBody>
        </p:sp>
        <p:cxnSp>
          <p:nvCxnSpPr>
            <p:cNvPr id="26" name="Elbow Connector 25">
              <a:extLst>
                <a:ext uri="{FF2B5EF4-FFF2-40B4-BE49-F238E27FC236}">
                  <a16:creationId xmlns:a16="http://schemas.microsoft.com/office/drawing/2014/main" id="{CC87457F-DE02-3B43-8197-1F4BFBDFABBB}"/>
                </a:ext>
              </a:extLst>
            </p:cNvPr>
            <p:cNvCxnSpPr>
              <a:cxnSpLocks/>
              <a:stCxn id="16" idx="3"/>
              <a:endCxn id="3" idx="0"/>
            </p:cNvCxnSpPr>
            <p:nvPr/>
          </p:nvCxnSpPr>
          <p:spPr>
            <a:xfrm>
              <a:off x="792881" y="2591691"/>
              <a:ext cx="489508" cy="148003"/>
            </a:xfrm>
            <a:prstGeom prst="bentConnector2">
              <a:avLst/>
            </a:prstGeom>
          </p:spPr>
          <p:style>
            <a:lnRef idx="2">
              <a:schemeClr val="accent2"/>
            </a:lnRef>
            <a:fillRef idx="0">
              <a:schemeClr val="accent2"/>
            </a:fillRef>
            <a:effectRef idx="1">
              <a:schemeClr val="accent2"/>
            </a:effectRef>
            <a:fontRef idx="minor">
              <a:schemeClr val="tx1"/>
            </a:fontRef>
          </p:style>
        </p:cxnSp>
      </p:grpSp>
      <p:sp>
        <p:nvSpPr>
          <p:cNvPr id="18" name="Rectangle 17">
            <a:extLst>
              <a:ext uri="{FF2B5EF4-FFF2-40B4-BE49-F238E27FC236}">
                <a16:creationId xmlns:a16="http://schemas.microsoft.com/office/drawing/2014/main" id="{7B3AEC8C-2943-6044-B559-0FB07296E495}"/>
              </a:ext>
            </a:extLst>
          </p:cNvPr>
          <p:cNvSpPr/>
          <p:nvPr/>
        </p:nvSpPr>
        <p:spPr>
          <a:xfrm>
            <a:off x="3330495" y="2427233"/>
            <a:ext cx="1984916" cy="276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Tahoma" panose="020B0604030504040204" pitchFamily="34" charset="0"/>
                <a:ea typeface="Tahoma" panose="020B0604030504040204" pitchFamily="34" charset="0"/>
                <a:cs typeface="Tahoma" panose="020B0604030504040204" pitchFamily="34" charset="0"/>
              </a:rPr>
              <a:t>Setup Receiver</a:t>
            </a:r>
          </a:p>
        </p:txBody>
      </p:sp>
      <p:sp>
        <p:nvSpPr>
          <p:cNvPr id="19" name="Rectangle 18">
            <a:extLst>
              <a:ext uri="{FF2B5EF4-FFF2-40B4-BE49-F238E27FC236}">
                <a16:creationId xmlns:a16="http://schemas.microsoft.com/office/drawing/2014/main" id="{8988093A-502C-5245-963D-9DE0C06F0DC2}"/>
              </a:ext>
            </a:extLst>
          </p:cNvPr>
          <p:cNvSpPr/>
          <p:nvPr/>
        </p:nvSpPr>
        <p:spPr>
          <a:xfrm>
            <a:off x="6423102" y="2422988"/>
            <a:ext cx="1984917" cy="26762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a:latin typeface="Tahoma" panose="020B0604030504040204" pitchFamily="34" charset="0"/>
                <a:ea typeface="Tahoma" panose="020B0604030504040204" pitchFamily="34" charset="0"/>
                <a:cs typeface="Tahoma" panose="020B0604030504040204" pitchFamily="34" charset="0"/>
              </a:rPr>
              <a:t>Setup Recorder</a:t>
            </a:r>
          </a:p>
        </p:txBody>
      </p:sp>
      <p:cxnSp>
        <p:nvCxnSpPr>
          <p:cNvPr id="60" name="Straight Connector 59">
            <a:extLst>
              <a:ext uri="{FF2B5EF4-FFF2-40B4-BE49-F238E27FC236}">
                <a16:creationId xmlns:a16="http://schemas.microsoft.com/office/drawing/2014/main" id="{2ED0573D-7BEF-5B47-8347-5E57FDA88DF2}"/>
              </a:ext>
            </a:extLst>
          </p:cNvPr>
          <p:cNvCxnSpPr>
            <a:cxnSpLocks/>
            <a:stCxn id="3" idx="2"/>
            <a:endCxn id="62" idx="0"/>
          </p:cNvCxnSpPr>
          <p:nvPr/>
        </p:nvCxnSpPr>
        <p:spPr>
          <a:xfrm>
            <a:off x="1282390" y="2395758"/>
            <a:ext cx="8752" cy="623023"/>
          </a:xfrm>
          <a:prstGeom prst="line">
            <a:avLst/>
          </a:prstGeom>
        </p:spPr>
        <p:style>
          <a:lnRef idx="2">
            <a:schemeClr val="accent6"/>
          </a:lnRef>
          <a:fillRef idx="0">
            <a:schemeClr val="accent6"/>
          </a:fillRef>
          <a:effectRef idx="1">
            <a:schemeClr val="accent6"/>
          </a:effectRef>
          <a:fontRef idx="minor">
            <a:schemeClr val="tx1"/>
          </a:fontRef>
        </p:style>
      </p:cxnSp>
      <p:sp>
        <p:nvSpPr>
          <p:cNvPr id="62" name="Rectangle 61">
            <a:extLst>
              <a:ext uri="{FF2B5EF4-FFF2-40B4-BE49-F238E27FC236}">
                <a16:creationId xmlns:a16="http://schemas.microsoft.com/office/drawing/2014/main" id="{E7D28BB8-D0C9-E545-9552-92DD3665C607}"/>
              </a:ext>
            </a:extLst>
          </p:cNvPr>
          <p:cNvSpPr/>
          <p:nvPr/>
        </p:nvSpPr>
        <p:spPr>
          <a:xfrm>
            <a:off x="298684" y="3018781"/>
            <a:ext cx="1984916" cy="21241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dirty="0" err="1">
                <a:latin typeface="Tahoma" panose="020B0604030504040204" pitchFamily="34" charset="0"/>
                <a:ea typeface="Tahoma" panose="020B0604030504040204" pitchFamily="34" charset="0"/>
                <a:cs typeface="Tahoma" panose="020B0604030504040204" pitchFamily="34" charset="0"/>
              </a:rPr>
              <a:t>sendOne</a:t>
            </a:r>
            <a:r>
              <a:rPr lang="en-US" sz="1200" dirty="0">
                <a:latin typeface="Tahoma" panose="020B0604030504040204" pitchFamily="34" charset="0"/>
                <a:ea typeface="Tahoma" panose="020B0604030504040204" pitchFamily="34" charset="0"/>
                <a:cs typeface="Tahoma" panose="020B0604030504040204" pitchFamily="34" charset="0"/>
              </a:rPr>
              <a:t>(</a:t>
            </a:r>
            <a:r>
              <a:rPr lang="en-US" sz="1200" dirty="0" err="1">
                <a:latin typeface="Tahoma" panose="020B0604030504040204" pitchFamily="34" charset="0"/>
                <a:ea typeface="Tahoma" panose="020B0604030504040204" pitchFamily="34" charset="0"/>
                <a:cs typeface="Tahoma" panose="020B0604030504040204" pitchFamily="34" charset="0"/>
              </a:rPr>
              <a:t>PduType</a:t>
            </a:r>
            <a:r>
              <a:rPr lang="en-US" sz="1200" dirty="0">
                <a:latin typeface="Tahoma" panose="020B0604030504040204" pitchFamily="34" charset="0"/>
                <a:ea typeface="Tahoma" panose="020B0604030504040204" pitchFamily="34" charset="0"/>
                <a:cs typeface="Tahoma" panose="020B0604030504040204" pitchFamily="34" charset="0"/>
              </a:rPr>
              <a:t>)</a:t>
            </a:r>
          </a:p>
        </p:txBody>
      </p:sp>
      <p:sp>
        <p:nvSpPr>
          <p:cNvPr id="64" name="Rectangle 63">
            <a:extLst>
              <a:ext uri="{FF2B5EF4-FFF2-40B4-BE49-F238E27FC236}">
                <a16:creationId xmlns:a16="http://schemas.microsoft.com/office/drawing/2014/main" id="{AA03304D-8AB0-D14A-A55A-82A6AB74FC91}"/>
              </a:ext>
            </a:extLst>
          </p:cNvPr>
          <p:cNvSpPr/>
          <p:nvPr/>
        </p:nvSpPr>
        <p:spPr>
          <a:xfrm>
            <a:off x="3339248" y="3018782"/>
            <a:ext cx="1984916" cy="212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Receive PDUs</a:t>
            </a:r>
          </a:p>
        </p:txBody>
      </p:sp>
      <p:sp>
        <p:nvSpPr>
          <p:cNvPr id="65" name="Rectangle 64">
            <a:extLst>
              <a:ext uri="{FF2B5EF4-FFF2-40B4-BE49-F238E27FC236}">
                <a16:creationId xmlns:a16="http://schemas.microsoft.com/office/drawing/2014/main" id="{FBEEF4DE-1E11-9941-A226-81DCBBB0F31B}"/>
              </a:ext>
            </a:extLst>
          </p:cNvPr>
          <p:cNvSpPr/>
          <p:nvPr/>
        </p:nvSpPr>
        <p:spPr>
          <a:xfrm>
            <a:off x="6431854" y="3161966"/>
            <a:ext cx="1976166" cy="18346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Record</a:t>
            </a:r>
            <a:r>
              <a:rPr lang="en-US" sz="1400" dirty="0">
                <a:latin typeface="Tahoma" panose="020B0604030504040204" pitchFamily="34" charset="0"/>
                <a:ea typeface="Tahoma" panose="020B0604030504040204" pitchFamily="34" charset="0"/>
                <a:cs typeface="Tahoma" panose="020B0604030504040204" pitchFamily="34" charset="0"/>
              </a:rPr>
              <a:t> PDUs</a:t>
            </a:r>
          </a:p>
        </p:txBody>
      </p:sp>
      <p:cxnSp>
        <p:nvCxnSpPr>
          <p:cNvPr id="67" name="Straight Arrow Connector 66">
            <a:extLst>
              <a:ext uri="{FF2B5EF4-FFF2-40B4-BE49-F238E27FC236}">
                <a16:creationId xmlns:a16="http://schemas.microsoft.com/office/drawing/2014/main" id="{6E0A1E31-A813-164E-86B9-4428D343E1CF}"/>
              </a:ext>
            </a:extLst>
          </p:cNvPr>
          <p:cNvCxnSpPr>
            <a:cxnSpLocks/>
            <a:stCxn id="62" idx="3"/>
            <a:endCxn id="64" idx="1"/>
          </p:cNvCxnSpPr>
          <p:nvPr/>
        </p:nvCxnSpPr>
        <p:spPr>
          <a:xfrm>
            <a:off x="2283600" y="3124990"/>
            <a:ext cx="1055648"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70" name="Elbow Connector 69">
            <a:extLst>
              <a:ext uri="{FF2B5EF4-FFF2-40B4-BE49-F238E27FC236}">
                <a16:creationId xmlns:a16="http://schemas.microsoft.com/office/drawing/2014/main" id="{C0A4D443-B0A3-294D-B726-2DF164C76028}"/>
              </a:ext>
            </a:extLst>
          </p:cNvPr>
          <p:cNvCxnSpPr>
            <a:cxnSpLocks/>
            <a:stCxn id="64" idx="3"/>
            <a:endCxn id="65" idx="1"/>
          </p:cNvCxnSpPr>
          <p:nvPr/>
        </p:nvCxnSpPr>
        <p:spPr>
          <a:xfrm>
            <a:off x="5324164" y="3124990"/>
            <a:ext cx="1107690" cy="128707"/>
          </a:xfrm>
          <a:prstGeom prst="bentConnector3">
            <a:avLst/>
          </a:prstGeom>
          <a:ln>
            <a:tailEnd type="triangle"/>
          </a:ln>
        </p:spPr>
        <p:style>
          <a:lnRef idx="2">
            <a:schemeClr val="dk1"/>
          </a:lnRef>
          <a:fillRef idx="0">
            <a:schemeClr val="dk1"/>
          </a:fillRef>
          <a:effectRef idx="1">
            <a:schemeClr val="dk1"/>
          </a:effectRef>
          <a:fontRef idx="minor">
            <a:schemeClr val="tx1"/>
          </a:fontRef>
        </p:style>
      </p:cxnSp>
      <p:sp>
        <p:nvSpPr>
          <p:cNvPr id="72" name="TextBox 71">
            <a:extLst>
              <a:ext uri="{FF2B5EF4-FFF2-40B4-BE49-F238E27FC236}">
                <a16:creationId xmlns:a16="http://schemas.microsoft.com/office/drawing/2014/main" id="{09CF5850-7FDE-6743-A461-88300E90545A}"/>
              </a:ext>
            </a:extLst>
          </p:cNvPr>
          <p:cNvSpPr txBox="1"/>
          <p:nvPr/>
        </p:nvSpPr>
        <p:spPr>
          <a:xfrm>
            <a:off x="2275315" y="2889814"/>
            <a:ext cx="1046431" cy="223138"/>
          </a:xfrm>
          <a:prstGeom prst="rect">
            <a:avLst/>
          </a:prstGeom>
          <a:noFill/>
          <a:ln>
            <a:solidFill>
              <a:schemeClr val="tx1"/>
            </a:solidFill>
          </a:ln>
        </p:spPr>
        <p:txBody>
          <a:bodyPr wrap="square" rtlCol="0">
            <a:spAutoFit/>
          </a:bodyPr>
          <a:lstStyle/>
          <a:p>
            <a:pPr algn="ctr"/>
            <a:r>
              <a:rPr lang="en-US" sz="850" dirty="0" err="1">
                <a:latin typeface="Tahoma" panose="020B0604030504040204" pitchFamily="34" charset="0"/>
                <a:ea typeface="Tahoma" panose="020B0604030504040204" pitchFamily="34" charset="0"/>
                <a:cs typeface="Tahoma" panose="020B0604030504040204" pitchFamily="34" charset="0"/>
              </a:rPr>
              <a:t>DisThreadedNetIF</a:t>
            </a:r>
            <a:endParaRPr lang="en-US" sz="850" dirty="0">
              <a:latin typeface="Tahoma" panose="020B0604030504040204" pitchFamily="34" charset="0"/>
              <a:ea typeface="Tahoma" panose="020B0604030504040204" pitchFamily="34" charset="0"/>
              <a:cs typeface="Tahoma" panose="020B0604030504040204" pitchFamily="34" charset="0"/>
            </a:endParaRPr>
          </a:p>
        </p:txBody>
      </p:sp>
      <p:sp>
        <p:nvSpPr>
          <p:cNvPr id="73" name="TextBox 72">
            <a:extLst>
              <a:ext uri="{FF2B5EF4-FFF2-40B4-BE49-F238E27FC236}">
                <a16:creationId xmlns:a16="http://schemas.microsoft.com/office/drawing/2014/main" id="{A54B3912-E933-FE4D-A266-31F88A52D6FF}"/>
              </a:ext>
            </a:extLst>
          </p:cNvPr>
          <p:cNvSpPr txBox="1"/>
          <p:nvPr/>
        </p:nvSpPr>
        <p:spPr>
          <a:xfrm>
            <a:off x="5324164" y="2761153"/>
            <a:ext cx="1098936" cy="369332"/>
          </a:xfrm>
          <a:prstGeom prst="rect">
            <a:avLst/>
          </a:prstGeom>
          <a:noFill/>
          <a:ln>
            <a:solidFill>
              <a:schemeClr val="tx1"/>
            </a:solidFill>
          </a:ln>
        </p:spPr>
        <p:txBody>
          <a:bodyPr wrap="square" rtlCol="0">
            <a:spAutoFit/>
          </a:bodyPr>
          <a:lstStyle/>
          <a:p>
            <a:r>
              <a:rPr lang="en-US" sz="900" dirty="0">
                <a:latin typeface="Tahoma" panose="020B0604030504040204" pitchFamily="34" charset="0"/>
                <a:ea typeface="Tahoma" panose="020B0604030504040204" pitchFamily="34" charset="0"/>
                <a:cs typeface="Tahoma" panose="020B0604030504040204" pitchFamily="34" charset="0"/>
              </a:rPr>
              <a:t>Listens to the </a:t>
            </a:r>
            <a:r>
              <a:rPr lang="en-US" sz="900" dirty="0" err="1">
                <a:latin typeface="Tahoma" panose="020B0604030504040204" pitchFamily="34" charset="0"/>
                <a:ea typeface="Tahoma" panose="020B0604030504040204" pitchFamily="34" charset="0"/>
                <a:cs typeface="Tahoma" panose="020B0604030504040204" pitchFamily="34" charset="0"/>
              </a:rPr>
              <a:t>DisThreadedNetIF</a:t>
            </a:r>
            <a:endParaRPr lang="en-US" sz="900" dirty="0">
              <a:latin typeface="Tahoma" panose="020B0604030504040204" pitchFamily="34" charset="0"/>
              <a:ea typeface="Tahoma" panose="020B0604030504040204" pitchFamily="34" charset="0"/>
              <a:cs typeface="Tahoma" panose="020B0604030504040204" pitchFamily="34" charset="0"/>
            </a:endParaRPr>
          </a:p>
        </p:txBody>
      </p:sp>
      <p:cxnSp>
        <p:nvCxnSpPr>
          <p:cNvPr id="75" name="Curved Connector 74">
            <a:extLst>
              <a:ext uri="{FF2B5EF4-FFF2-40B4-BE49-F238E27FC236}">
                <a16:creationId xmlns:a16="http://schemas.microsoft.com/office/drawing/2014/main" id="{ED262BDE-63E4-524E-8110-DC9FA6A03B04}"/>
              </a:ext>
            </a:extLst>
          </p:cNvPr>
          <p:cNvCxnSpPr>
            <a:cxnSpLocks/>
            <a:stCxn id="62" idx="2"/>
            <a:endCxn id="62" idx="1"/>
          </p:cNvCxnSpPr>
          <p:nvPr/>
        </p:nvCxnSpPr>
        <p:spPr>
          <a:xfrm rot="5400000" flipH="1">
            <a:off x="741809" y="2681865"/>
            <a:ext cx="106208" cy="992458"/>
          </a:xfrm>
          <a:prstGeom prst="curvedConnector4">
            <a:avLst>
              <a:gd name="adj1" fmla="val -215238"/>
              <a:gd name="adj2" fmla="val 123034"/>
            </a:avLst>
          </a:prstGeom>
          <a:ln>
            <a:tailEnd type="triangle"/>
          </a:ln>
        </p:spPr>
        <p:style>
          <a:lnRef idx="2">
            <a:schemeClr val="accent6"/>
          </a:lnRef>
          <a:fillRef idx="0">
            <a:schemeClr val="accent6"/>
          </a:fillRef>
          <a:effectRef idx="1">
            <a:schemeClr val="accent6"/>
          </a:effectRef>
          <a:fontRef idx="minor">
            <a:schemeClr val="tx1"/>
          </a:fontRef>
        </p:style>
      </p:cxnSp>
      <p:sp>
        <p:nvSpPr>
          <p:cNvPr id="77" name="TextBox 76">
            <a:extLst>
              <a:ext uri="{FF2B5EF4-FFF2-40B4-BE49-F238E27FC236}">
                <a16:creationId xmlns:a16="http://schemas.microsoft.com/office/drawing/2014/main" id="{1E038DBB-AA3D-C245-B2DE-EEEA7CAACE8B}"/>
              </a:ext>
            </a:extLst>
          </p:cNvPr>
          <p:cNvSpPr txBox="1"/>
          <p:nvPr/>
        </p:nvSpPr>
        <p:spPr>
          <a:xfrm>
            <a:off x="298684" y="3558363"/>
            <a:ext cx="813825" cy="484748"/>
          </a:xfrm>
          <a:prstGeom prst="rect">
            <a:avLst/>
          </a:prstGeom>
          <a:noFill/>
          <a:ln>
            <a:solidFill>
              <a:schemeClr val="tx1"/>
            </a:solidFill>
          </a:ln>
        </p:spPr>
        <p:txBody>
          <a:bodyPr wrap="square" rtlCol="0">
            <a:spAutoFit/>
          </a:bodyPr>
          <a:lstStyle/>
          <a:p>
            <a:pPr algn="ctr"/>
            <a:r>
              <a:rPr lang="en-US" sz="850" dirty="0">
                <a:latin typeface="Tahoma" panose="020B0604030504040204" pitchFamily="34" charset="0"/>
                <a:ea typeface="Tahoma" panose="020B0604030504040204" pitchFamily="34" charset="0"/>
                <a:cs typeface="Tahoma" panose="020B0604030504040204" pitchFamily="34" charset="0"/>
              </a:rPr>
              <a:t>For all programmed </a:t>
            </a:r>
            <a:r>
              <a:rPr lang="en-US" sz="850" dirty="0" err="1">
                <a:latin typeface="Tahoma" panose="020B0604030504040204" pitchFamily="34" charset="0"/>
                <a:ea typeface="Tahoma" panose="020B0604030504040204" pitchFamily="34" charset="0"/>
                <a:cs typeface="Tahoma" panose="020B0604030504040204" pitchFamily="34" charset="0"/>
              </a:rPr>
              <a:t>Pdu</a:t>
            </a:r>
            <a:r>
              <a:rPr lang="en-US" sz="850" dirty="0">
                <a:latin typeface="Tahoma" panose="020B0604030504040204" pitchFamily="34" charset="0"/>
                <a:ea typeface="Tahoma" panose="020B0604030504040204" pitchFamily="34" charset="0"/>
                <a:cs typeface="Tahoma" panose="020B0604030504040204" pitchFamily="34" charset="0"/>
              </a:rPr>
              <a:t> Types</a:t>
            </a:r>
          </a:p>
        </p:txBody>
      </p:sp>
      <p:cxnSp>
        <p:nvCxnSpPr>
          <p:cNvPr id="80" name="Straight Connector 79">
            <a:extLst>
              <a:ext uri="{FF2B5EF4-FFF2-40B4-BE49-F238E27FC236}">
                <a16:creationId xmlns:a16="http://schemas.microsoft.com/office/drawing/2014/main" id="{B727FCDF-AB01-AE4F-8B27-B91ED9005E48}"/>
              </a:ext>
            </a:extLst>
          </p:cNvPr>
          <p:cNvCxnSpPr>
            <a:cxnSpLocks/>
            <a:stCxn id="18" idx="2"/>
          </p:cNvCxnSpPr>
          <p:nvPr/>
        </p:nvCxnSpPr>
        <p:spPr>
          <a:xfrm>
            <a:off x="4322953" y="2704232"/>
            <a:ext cx="0" cy="276999"/>
          </a:xfrm>
          <a:prstGeom prst="line">
            <a:avLst/>
          </a:prstGeom>
        </p:spPr>
        <p:style>
          <a:lnRef idx="2">
            <a:schemeClr val="accent1"/>
          </a:lnRef>
          <a:fillRef idx="0">
            <a:schemeClr val="accent1"/>
          </a:fillRef>
          <a:effectRef idx="1">
            <a:schemeClr val="accent1"/>
          </a:effectRef>
          <a:fontRef idx="minor">
            <a:schemeClr val="tx1"/>
          </a:fontRef>
        </p:style>
      </p:cxnSp>
      <p:cxnSp>
        <p:nvCxnSpPr>
          <p:cNvPr id="82" name="Straight Connector 81">
            <a:extLst>
              <a:ext uri="{FF2B5EF4-FFF2-40B4-BE49-F238E27FC236}">
                <a16:creationId xmlns:a16="http://schemas.microsoft.com/office/drawing/2014/main" id="{1AE884F1-A589-E14D-AF6F-7007AE216D87}"/>
              </a:ext>
            </a:extLst>
          </p:cNvPr>
          <p:cNvCxnSpPr>
            <a:cxnSpLocks/>
            <a:stCxn id="19" idx="2"/>
            <a:endCxn id="65" idx="0"/>
          </p:cNvCxnSpPr>
          <p:nvPr/>
        </p:nvCxnSpPr>
        <p:spPr>
          <a:xfrm>
            <a:off x="7415561" y="2690617"/>
            <a:ext cx="4376" cy="471349"/>
          </a:xfrm>
          <a:prstGeom prst="line">
            <a:avLst/>
          </a:prstGeom>
        </p:spPr>
        <p:style>
          <a:lnRef idx="2">
            <a:schemeClr val="accent2"/>
          </a:lnRef>
          <a:fillRef idx="0">
            <a:schemeClr val="accent2"/>
          </a:fillRef>
          <a:effectRef idx="1">
            <a:schemeClr val="accent2"/>
          </a:effectRef>
          <a:fontRef idx="minor">
            <a:schemeClr val="tx1"/>
          </a:fontRef>
        </p:style>
      </p:cxnSp>
      <p:sp>
        <p:nvSpPr>
          <p:cNvPr id="85" name="Rectangle 84">
            <a:extLst>
              <a:ext uri="{FF2B5EF4-FFF2-40B4-BE49-F238E27FC236}">
                <a16:creationId xmlns:a16="http://schemas.microsoft.com/office/drawing/2014/main" id="{D1379A63-4634-3F47-B9C0-B605D066AADF}"/>
              </a:ext>
            </a:extLst>
          </p:cNvPr>
          <p:cNvSpPr/>
          <p:nvPr/>
        </p:nvSpPr>
        <p:spPr>
          <a:xfrm>
            <a:off x="3339248" y="3700721"/>
            <a:ext cx="1984916" cy="212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Save to HashMap</a:t>
            </a:r>
          </a:p>
        </p:txBody>
      </p:sp>
      <p:sp>
        <p:nvSpPr>
          <p:cNvPr id="86" name="Rectangle 85">
            <a:extLst>
              <a:ext uri="{FF2B5EF4-FFF2-40B4-BE49-F238E27FC236}">
                <a16:creationId xmlns:a16="http://schemas.microsoft.com/office/drawing/2014/main" id="{F000F46C-0C30-E945-B81A-51171D49487D}"/>
              </a:ext>
            </a:extLst>
          </p:cNvPr>
          <p:cNvSpPr/>
          <p:nvPr/>
        </p:nvSpPr>
        <p:spPr>
          <a:xfrm>
            <a:off x="6431853" y="3712797"/>
            <a:ext cx="1984917" cy="2003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Save to HashMap</a:t>
            </a:r>
          </a:p>
        </p:txBody>
      </p:sp>
      <p:sp>
        <p:nvSpPr>
          <p:cNvPr id="87" name="Rectangle 86">
            <a:extLst>
              <a:ext uri="{FF2B5EF4-FFF2-40B4-BE49-F238E27FC236}">
                <a16:creationId xmlns:a16="http://schemas.microsoft.com/office/drawing/2014/main" id="{81403897-DDB8-F647-BB43-4BA862E2203B}"/>
              </a:ext>
            </a:extLst>
          </p:cNvPr>
          <p:cNvSpPr/>
          <p:nvPr/>
        </p:nvSpPr>
        <p:spPr>
          <a:xfrm>
            <a:off x="298684" y="4138005"/>
            <a:ext cx="1984916" cy="19826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Save to HashMap</a:t>
            </a:r>
          </a:p>
        </p:txBody>
      </p:sp>
      <p:cxnSp>
        <p:nvCxnSpPr>
          <p:cNvPr id="89" name="Straight Connector 88">
            <a:extLst>
              <a:ext uri="{FF2B5EF4-FFF2-40B4-BE49-F238E27FC236}">
                <a16:creationId xmlns:a16="http://schemas.microsoft.com/office/drawing/2014/main" id="{4974A7EA-5AF9-0541-B4A9-7F9D7A1AD817}"/>
              </a:ext>
            </a:extLst>
          </p:cNvPr>
          <p:cNvCxnSpPr>
            <a:cxnSpLocks/>
            <a:stCxn id="62" idx="2"/>
            <a:endCxn id="87" idx="0"/>
          </p:cNvCxnSpPr>
          <p:nvPr/>
        </p:nvCxnSpPr>
        <p:spPr>
          <a:xfrm>
            <a:off x="1291142" y="3231198"/>
            <a:ext cx="0" cy="906807"/>
          </a:xfrm>
          <a:prstGeom prst="line">
            <a:avLst/>
          </a:prstGeom>
        </p:spPr>
        <p:style>
          <a:lnRef idx="2">
            <a:schemeClr val="accent6"/>
          </a:lnRef>
          <a:fillRef idx="0">
            <a:schemeClr val="accent6"/>
          </a:fillRef>
          <a:effectRef idx="1">
            <a:schemeClr val="accent6"/>
          </a:effectRef>
          <a:fontRef idx="minor">
            <a:schemeClr val="tx1"/>
          </a:fontRef>
        </p:style>
      </p:cxnSp>
      <p:cxnSp>
        <p:nvCxnSpPr>
          <p:cNvPr id="91" name="Straight Connector 90">
            <a:extLst>
              <a:ext uri="{FF2B5EF4-FFF2-40B4-BE49-F238E27FC236}">
                <a16:creationId xmlns:a16="http://schemas.microsoft.com/office/drawing/2014/main" id="{E8A17322-845B-CB4A-B333-09F1D0A877F4}"/>
              </a:ext>
            </a:extLst>
          </p:cNvPr>
          <p:cNvCxnSpPr>
            <a:cxnSpLocks/>
            <a:stCxn id="64" idx="2"/>
            <a:endCxn id="85" idx="0"/>
          </p:cNvCxnSpPr>
          <p:nvPr/>
        </p:nvCxnSpPr>
        <p:spPr>
          <a:xfrm>
            <a:off x="4331706" y="3231198"/>
            <a:ext cx="0" cy="469523"/>
          </a:xfrm>
          <a:prstGeom prst="line">
            <a:avLst/>
          </a:prstGeom>
        </p:spPr>
        <p:style>
          <a:lnRef idx="2">
            <a:schemeClr val="accent1"/>
          </a:lnRef>
          <a:fillRef idx="0">
            <a:schemeClr val="accent1"/>
          </a:fillRef>
          <a:effectRef idx="1">
            <a:schemeClr val="accent1"/>
          </a:effectRef>
          <a:fontRef idx="minor">
            <a:schemeClr val="tx1"/>
          </a:fontRef>
        </p:style>
      </p:cxnSp>
      <p:cxnSp>
        <p:nvCxnSpPr>
          <p:cNvPr id="94" name="Straight Connector 93">
            <a:extLst>
              <a:ext uri="{FF2B5EF4-FFF2-40B4-BE49-F238E27FC236}">
                <a16:creationId xmlns:a16="http://schemas.microsoft.com/office/drawing/2014/main" id="{290CF36C-4465-B04C-9F24-33C8D5F414B5}"/>
              </a:ext>
            </a:extLst>
          </p:cNvPr>
          <p:cNvCxnSpPr>
            <a:cxnSpLocks/>
            <a:stCxn id="65" idx="2"/>
            <a:endCxn id="86" idx="0"/>
          </p:cNvCxnSpPr>
          <p:nvPr/>
        </p:nvCxnSpPr>
        <p:spPr>
          <a:xfrm>
            <a:off x="7419937" y="3345428"/>
            <a:ext cx="4375" cy="367369"/>
          </a:xfrm>
          <a:prstGeom prst="line">
            <a:avLst/>
          </a:prstGeom>
        </p:spPr>
        <p:style>
          <a:lnRef idx="2">
            <a:schemeClr val="accent2"/>
          </a:lnRef>
          <a:fillRef idx="0">
            <a:schemeClr val="accent2"/>
          </a:fillRef>
          <a:effectRef idx="1">
            <a:schemeClr val="accent2"/>
          </a:effectRef>
          <a:fontRef idx="minor">
            <a:schemeClr val="tx1"/>
          </a:fontRef>
        </p:style>
      </p:cxnSp>
      <p:sp>
        <p:nvSpPr>
          <p:cNvPr id="110" name="Rectangle 109">
            <a:extLst>
              <a:ext uri="{FF2B5EF4-FFF2-40B4-BE49-F238E27FC236}">
                <a16:creationId xmlns:a16="http://schemas.microsoft.com/office/drawing/2014/main" id="{82196A09-BB3C-6A42-B22E-2F8FEDC32F7E}"/>
              </a:ext>
            </a:extLst>
          </p:cNvPr>
          <p:cNvSpPr/>
          <p:nvPr/>
        </p:nvSpPr>
        <p:spPr>
          <a:xfrm>
            <a:off x="298684" y="4541913"/>
            <a:ext cx="1984916" cy="20534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Check HashMap Size</a:t>
            </a:r>
          </a:p>
        </p:txBody>
      </p:sp>
      <p:sp>
        <p:nvSpPr>
          <p:cNvPr id="152" name="Rectangle 151">
            <a:extLst>
              <a:ext uri="{FF2B5EF4-FFF2-40B4-BE49-F238E27FC236}">
                <a16:creationId xmlns:a16="http://schemas.microsoft.com/office/drawing/2014/main" id="{A4EDB669-2C21-9045-8F31-C0A56BF6A21F}"/>
              </a:ext>
            </a:extLst>
          </p:cNvPr>
          <p:cNvSpPr/>
          <p:nvPr/>
        </p:nvSpPr>
        <p:spPr>
          <a:xfrm>
            <a:off x="3339248" y="4993321"/>
            <a:ext cx="1984916" cy="223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Stop Receiver Process</a:t>
            </a:r>
          </a:p>
        </p:txBody>
      </p:sp>
      <p:sp>
        <p:nvSpPr>
          <p:cNvPr id="153" name="Rectangle 152">
            <a:extLst>
              <a:ext uri="{FF2B5EF4-FFF2-40B4-BE49-F238E27FC236}">
                <a16:creationId xmlns:a16="http://schemas.microsoft.com/office/drawing/2014/main" id="{9F7E1942-E1FD-8E4B-BAF6-07DD08F1A570}"/>
              </a:ext>
            </a:extLst>
          </p:cNvPr>
          <p:cNvSpPr/>
          <p:nvPr/>
        </p:nvSpPr>
        <p:spPr>
          <a:xfrm>
            <a:off x="6431853" y="4993321"/>
            <a:ext cx="1984917" cy="2329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Stop Recorder Process</a:t>
            </a:r>
          </a:p>
        </p:txBody>
      </p:sp>
      <p:cxnSp>
        <p:nvCxnSpPr>
          <p:cNvPr id="159" name="Straight Connector 158">
            <a:extLst>
              <a:ext uri="{FF2B5EF4-FFF2-40B4-BE49-F238E27FC236}">
                <a16:creationId xmlns:a16="http://schemas.microsoft.com/office/drawing/2014/main" id="{5578BF2B-4836-CB44-A8FF-786206887FDD}"/>
              </a:ext>
            </a:extLst>
          </p:cNvPr>
          <p:cNvCxnSpPr>
            <a:cxnSpLocks/>
            <a:stCxn id="86" idx="2"/>
            <a:endCxn id="153" idx="0"/>
          </p:cNvCxnSpPr>
          <p:nvPr/>
        </p:nvCxnSpPr>
        <p:spPr>
          <a:xfrm>
            <a:off x="7424312" y="3913136"/>
            <a:ext cx="0" cy="1080185"/>
          </a:xfrm>
          <a:prstGeom prst="line">
            <a:avLst/>
          </a:prstGeom>
        </p:spPr>
        <p:style>
          <a:lnRef idx="2">
            <a:schemeClr val="accent2"/>
          </a:lnRef>
          <a:fillRef idx="0">
            <a:schemeClr val="accent2"/>
          </a:fillRef>
          <a:effectRef idx="1">
            <a:schemeClr val="accent2"/>
          </a:effectRef>
          <a:fontRef idx="minor">
            <a:schemeClr val="tx1"/>
          </a:fontRef>
        </p:style>
      </p:cxnSp>
      <p:cxnSp>
        <p:nvCxnSpPr>
          <p:cNvPr id="163" name="Elbow Connector 162">
            <a:extLst>
              <a:ext uri="{FF2B5EF4-FFF2-40B4-BE49-F238E27FC236}">
                <a16:creationId xmlns:a16="http://schemas.microsoft.com/office/drawing/2014/main" id="{4CBA57B8-1E6E-0E45-A0DE-6A23E5670689}"/>
              </a:ext>
            </a:extLst>
          </p:cNvPr>
          <p:cNvCxnSpPr>
            <a:cxnSpLocks/>
            <a:stCxn id="3" idx="3"/>
            <a:endCxn id="18" idx="1"/>
          </p:cNvCxnSpPr>
          <p:nvPr/>
        </p:nvCxnSpPr>
        <p:spPr>
          <a:xfrm>
            <a:off x="2274848" y="2261944"/>
            <a:ext cx="1055647" cy="303789"/>
          </a:xfrm>
          <a:prstGeom prst="bentConnector3">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166" name="Elbow Connector 165">
            <a:extLst>
              <a:ext uri="{FF2B5EF4-FFF2-40B4-BE49-F238E27FC236}">
                <a16:creationId xmlns:a16="http://schemas.microsoft.com/office/drawing/2014/main" id="{CB700B85-5461-564B-B103-004C8F26AADF}"/>
              </a:ext>
            </a:extLst>
          </p:cNvPr>
          <p:cNvCxnSpPr>
            <a:cxnSpLocks/>
            <a:stCxn id="3" idx="3"/>
            <a:endCxn id="19" idx="1"/>
          </p:cNvCxnSpPr>
          <p:nvPr/>
        </p:nvCxnSpPr>
        <p:spPr>
          <a:xfrm>
            <a:off x="2274848" y="2261944"/>
            <a:ext cx="4148254" cy="294859"/>
          </a:xfrm>
          <a:prstGeom prst="bentConnector3">
            <a:avLst>
              <a:gd name="adj1" fmla="val 79732"/>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173" name="Straight Connector 172">
            <a:extLst>
              <a:ext uri="{FF2B5EF4-FFF2-40B4-BE49-F238E27FC236}">
                <a16:creationId xmlns:a16="http://schemas.microsoft.com/office/drawing/2014/main" id="{2FA1D02D-EC7B-7349-B865-0D08BD3ABA0D}"/>
              </a:ext>
            </a:extLst>
          </p:cNvPr>
          <p:cNvCxnSpPr>
            <a:cxnSpLocks/>
            <a:stCxn id="87" idx="2"/>
            <a:endCxn id="110" idx="0"/>
          </p:cNvCxnSpPr>
          <p:nvPr/>
        </p:nvCxnSpPr>
        <p:spPr>
          <a:xfrm>
            <a:off x="1291142" y="4336273"/>
            <a:ext cx="0" cy="205640"/>
          </a:xfrm>
          <a:prstGeom prst="line">
            <a:avLst/>
          </a:prstGeom>
        </p:spPr>
        <p:style>
          <a:lnRef idx="2">
            <a:schemeClr val="accent6"/>
          </a:lnRef>
          <a:fillRef idx="0">
            <a:schemeClr val="accent6"/>
          </a:fillRef>
          <a:effectRef idx="1">
            <a:schemeClr val="accent6"/>
          </a:effectRef>
          <a:fontRef idx="minor">
            <a:schemeClr val="tx1"/>
          </a:fontRef>
        </p:style>
      </p:cxnSp>
      <p:sp>
        <p:nvSpPr>
          <p:cNvPr id="176" name="Rectangle 175">
            <a:extLst>
              <a:ext uri="{FF2B5EF4-FFF2-40B4-BE49-F238E27FC236}">
                <a16:creationId xmlns:a16="http://schemas.microsoft.com/office/drawing/2014/main" id="{13BF0F5C-FE9A-DF43-991F-0C578035D92F}"/>
              </a:ext>
            </a:extLst>
          </p:cNvPr>
          <p:cNvSpPr/>
          <p:nvPr/>
        </p:nvSpPr>
        <p:spPr>
          <a:xfrm>
            <a:off x="3339248" y="4534839"/>
            <a:ext cx="1984916" cy="212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Check HashMap Size</a:t>
            </a:r>
          </a:p>
        </p:txBody>
      </p:sp>
      <p:cxnSp>
        <p:nvCxnSpPr>
          <p:cNvPr id="177" name="Straight Connector 176">
            <a:extLst>
              <a:ext uri="{FF2B5EF4-FFF2-40B4-BE49-F238E27FC236}">
                <a16:creationId xmlns:a16="http://schemas.microsoft.com/office/drawing/2014/main" id="{4C7AF5A7-6B38-B345-AA36-4E8F6E43F623}"/>
              </a:ext>
            </a:extLst>
          </p:cNvPr>
          <p:cNvCxnSpPr>
            <a:cxnSpLocks/>
            <a:stCxn id="85" idx="2"/>
            <a:endCxn id="176" idx="0"/>
          </p:cNvCxnSpPr>
          <p:nvPr/>
        </p:nvCxnSpPr>
        <p:spPr>
          <a:xfrm>
            <a:off x="4331706" y="3913137"/>
            <a:ext cx="0" cy="6217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85" name="Straight Arrow Connector 184">
            <a:extLst>
              <a:ext uri="{FF2B5EF4-FFF2-40B4-BE49-F238E27FC236}">
                <a16:creationId xmlns:a16="http://schemas.microsoft.com/office/drawing/2014/main" id="{7DA128D8-21B3-0F48-A184-8BAC9F07736F}"/>
              </a:ext>
            </a:extLst>
          </p:cNvPr>
          <p:cNvCxnSpPr>
            <a:cxnSpLocks/>
            <a:stCxn id="110" idx="3"/>
            <a:endCxn id="176" idx="1"/>
          </p:cNvCxnSpPr>
          <p:nvPr/>
        </p:nvCxnSpPr>
        <p:spPr>
          <a:xfrm flipV="1">
            <a:off x="2283600" y="4641047"/>
            <a:ext cx="1055648" cy="3537"/>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188" name="Straight Connector 187">
            <a:extLst>
              <a:ext uri="{FF2B5EF4-FFF2-40B4-BE49-F238E27FC236}">
                <a16:creationId xmlns:a16="http://schemas.microsoft.com/office/drawing/2014/main" id="{F8517D2F-C107-1E48-A1CF-8DB446155A17}"/>
              </a:ext>
            </a:extLst>
          </p:cNvPr>
          <p:cNvCxnSpPr>
            <a:cxnSpLocks/>
            <a:stCxn id="176" idx="2"/>
            <a:endCxn id="152" idx="0"/>
          </p:cNvCxnSpPr>
          <p:nvPr/>
        </p:nvCxnSpPr>
        <p:spPr>
          <a:xfrm>
            <a:off x="4331706" y="4747255"/>
            <a:ext cx="0" cy="246066"/>
          </a:xfrm>
          <a:prstGeom prst="line">
            <a:avLst/>
          </a:prstGeom>
        </p:spPr>
        <p:style>
          <a:lnRef idx="2">
            <a:schemeClr val="accent1"/>
          </a:lnRef>
          <a:fillRef idx="0">
            <a:schemeClr val="accent1"/>
          </a:fillRef>
          <a:effectRef idx="1">
            <a:schemeClr val="accent1"/>
          </a:effectRef>
          <a:fontRef idx="minor">
            <a:schemeClr val="tx1"/>
          </a:fontRef>
        </p:style>
      </p:cxnSp>
      <p:sp>
        <p:nvSpPr>
          <p:cNvPr id="192" name="Rectangle 191">
            <a:extLst>
              <a:ext uri="{FF2B5EF4-FFF2-40B4-BE49-F238E27FC236}">
                <a16:creationId xmlns:a16="http://schemas.microsoft.com/office/drawing/2014/main" id="{52558890-DA20-7C49-9463-D8065A9B1271}"/>
              </a:ext>
            </a:extLst>
          </p:cNvPr>
          <p:cNvSpPr/>
          <p:nvPr/>
        </p:nvSpPr>
        <p:spPr>
          <a:xfrm>
            <a:off x="3339248" y="5478549"/>
            <a:ext cx="1984916" cy="223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Stored Received PDUs</a:t>
            </a:r>
          </a:p>
        </p:txBody>
      </p:sp>
      <p:sp>
        <p:nvSpPr>
          <p:cNvPr id="193" name="Rectangle 192">
            <a:extLst>
              <a:ext uri="{FF2B5EF4-FFF2-40B4-BE49-F238E27FC236}">
                <a16:creationId xmlns:a16="http://schemas.microsoft.com/office/drawing/2014/main" id="{1D527E89-CDED-544A-AE24-3B78A3749AFF}"/>
              </a:ext>
            </a:extLst>
          </p:cNvPr>
          <p:cNvSpPr/>
          <p:nvPr/>
        </p:nvSpPr>
        <p:spPr>
          <a:xfrm>
            <a:off x="6431853" y="5473635"/>
            <a:ext cx="1984917" cy="2329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Stored Received PDUs</a:t>
            </a:r>
          </a:p>
        </p:txBody>
      </p:sp>
      <p:sp>
        <p:nvSpPr>
          <p:cNvPr id="196" name="Rectangle 195">
            <a:extLst>
              <a:ext uri="{FF2B5EF4-FFF2-40B4-BE49-F238E27FC236}">
                <a16:creationId xmlns:a16="http://schemas.microsoft.com/office/drawing/2014/main" id="{18396EFC-A104-7542-ADFE-82C3F2896098}"/>
              </a:ext>
            </a:extLst>
          </p:cNvPr>
          <p:cNvSpPr/>
          <p:nvPr/>
        </p:nvSpPr>
        <p:spPr>
          <a:xfrm>
            <a:off x="298683" y="5473635"/>
            <a:ext cx="1984916" cy="22805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Stored Sent PDUs</a:t>
            </a:r>
          </a:p>
        </p:txBody>
      </p:sp>
      <p:sp>
        <p:nvSpPr>
          <p:cNvPr id="197" name="Rectangle 196">
            <a:extLst>
              <a:ext uri="{FF2B5EF4-FFF2-40B4-BE49-F238E27FC236}">
                <a16:creationId xmlns:a16="http://schemas.microsoft.com/office/drawing/2014/main" id="{7280BC7C-2EF5-A244-98F3-6EB9E5EFC2AA}"/>
              </a:ext>
            </a:extLst>
          </p:cNvPr>
          <p:cNvSpPr/>
          <p:nvPr/>
        </p:nvSpPr>
        <p:spPr>
          <a:xfrm>
            <a:off x="298683" y="5929052"/>
            <a:ext cx="1984916" cy="22805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Stored Sent PDUs</a:t>
            </a:r>
          </a:p>
        </p:txBody>
      </p:sp>
      <p:cxnSp>
        <p:nvCxnSpPr>
          <p:cNvPr id="199" name="Elbow Connector 198">
            <a:extLst>
              <a:ext uri="{FF2B5EF4-FFF2-40B4-BE49-F238E27FC236}">
                <a16:creationId xmlns:a16="http://schemas.microsoft.com/office/drawing/2014/main" id="{CB7D2E95-42AB-AC40-9360-D293E2E33632}"/>
              </a:ext>
            </a:extLst>
          </p:cNvPr>
          <p:cNvCxnSpPr>
            <a:cxnSpLocks/>
            <a:stCxn id="196" idx="3"/>
            <a:endCxn id="192" idx="1"/>
          </p:cNvCxnSpPr>
          <p:nvPr/>
        </p:nvCxnSpPr>
        <p:spPr>
          <a:xfrm>
            <a:off x="2283599" y="5587661"/>
            <a:ext cx="1055649" cy="2457"/>
          </a:xfrm>
          <a:prstGeom prst="bentConnector3">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02" name="Elbow Connector 201">
            <a:extLst>
              <a:ext uri="{FF2B5EF4-FFF2-40B4-BE49-F238E27FC236}">
                <a16:creationId xmlns:a16="http://schemas.microsoft.com/office/drawing/2014/main" id="{85BB659E-108D-874D-99E4-2D795C964CFC}"/>
              </a:ext>
            </a:extLst>
          </p:cNvPr>
          <p:cNvCxnSpPr>
            <a:cxnSpLocks/>
            <a:stCxn id="197" idx="3"/>
            <a:endCxn id="193" idx="1"/>
          </p:cNvCxnSpPr>
          <p:nvPr/>
        </p:nvCxnSpPr>
        <p:spPr>
          <a:xfrm flipV="1">
            <a:off x="2283599" y="5590118"/>
            <a:ext cx="4148254" cy="452960"/>
          </a:xfrm>
          <a:prstGeom prst="bentConnector3">
            <a:avLst>
              <a:gd name="adj1" fmla="val 76315"/>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06" name="Straight Connector 205">
            <a:extLst>
              <a:ext uri="{FF2B5EF4-FFF2-40B4-BE49-F238E27FC236}">
                <a16:creationId xmlns:a16="http://schemas.microsoft.com/office/drawing/2014/main" id="{F6C72D5C-B395-1841-B652-3139C97655F2}"/>
              </a:ext>
            </a:extLst>
          </p:cNvPr>
          <p:cNvCxnSpPr>
            <a:cxnSpLocks/>
            <a:stCxn id="110" idx="2"/>
            <a:endCxn id="196" idx="0"/>
          </p:cNvCxnSpPr>
          <p:nvPr/>
        </p:nvCxnSpPr>
        <p:spPr>
          <a:xfrm flipH="1">
            <a:off x="1291141" y="4747255"/>
            <a:ext cx="1" cy="726380"/>
          </a:xfrm>
          <a:prstGeom prst="line">
            <a:avLst/>
          </a:prstGeom>
        </p:spPr>
        <p:style>
          <a:lnRef idx="2">
            <a:schemeClr val="accent6"/>
          </a:lnRef>
          <a:fillRef idx="0">
            <a:schemeClr val="accent6"/>
          </a:fillRef>
          <a:effectRef idx="1">
            <a:schemeClr val="accent6"/>
          </a:effectRef>
          <a:fontRef idx="minor">
            <a:schemeClr val="tx1"/>
          </a:fontRef>
        </p:style>
      </p:cxnSp>
      <p:cxnSp>
        <p:nvCxnSpPr>
          <p:cNvPr id="208" name="Straight Connector 207">
            <a:extLst>
              <a:ext uri="{FF2B5EF4-FFF2-40B4-BE49-F238E27FC236}">
                <a16:creationId xmlns:a16="http://schemas.microsoft.com/office/drawing/2014/main" id="{D09EB817-8857-9544-A3BC-0CFECDB4D0B8}"/>
              </a:ext>
            </a:extLst>
          </p:cNvPr>
          <p:cNvCxnSpPr>
            <a:cxnSpLocks/>
            <a:stCxn id="196" idx="2"/>
            <a:endCxn id="197" idx="0"/>
          </p:cNvCxnSpPr>
          <p:nvPr/>
        </p:nvCxnSpPr>
        <p:spPr>
          <a:xfrm>
            <a:off x="1291141" y="5701687"/>
            <a:ext cx="0" cy="227365"/>
          </a:xfrm>
          <a:prstGeom prst="line">
            <a:avLst/>
          </a:prstGeom>
        </p:spPr>
        <p:style>
          <a:lnRef idx="2">
            <a:schemeClr val="accent6"/>
          </a:lnRef>
          <a:fillRef idx="0">
            <a:schemeClr val="accent6"/>
          </a:fillRef>
          <a:effectRef idx="1">
            <a:schemeClr val="accent6"/>
          </a:effectRef>
          <a:fontRef idx="minor">
            <a:schemeClr val="tx1"/>
          </a:fontRef>
        </p:style>
      </p:cxnSp>
      <p:cxnSp>
        <p:nvCxnSpPr>
          <p:cNvPr id="211" name="Straight Connector 210">
            <a:extLst>
              <a:ext uri="{FF2B5EF4-FFF2-40B4-BE49-F238E27FC236}">
                <a16:creationId xmlns:a16="http://schemas.microsoft.com/office/drawing/2014/main" id="{F865203D-9256-1648-BD21-D5F45683B64E}"/>
              </a:ext>
            </a:extLst>
          </p:cNvPr>
          <p:cNvCxnSpPr>
            <a:cxnSpLocks/>
            <a:stCxn id="152" idx="2"/>
            <a:endCxn id="192" idx="0"/>
          </p:cNvCxnSpPr>
          <p:nvPr/>
        </p:nvCxnSpPr>
        <p:spPr>
          <a:xfrm>
            <a:off x="4331706" y="5216459"/>
            <a:ext cx="0" cy="262090"/>
          </a:xfrm>
          <a:prstGeom prst="line">
            <a:avLst/>
          </a:prstGeom>
        </p:spPr>
        <p:style>
          <a:lnRef idx="2">
            <a:schemeClr val="dk1"/>
          </a:lnRef>
          <a:fillRef idx="0">
            <a:schemeClr val="dk1"/>
          </a:fillRef>
          <a:effectRef idx="1">
            <a:schemeClr val="dk1"/>
          </a:effectRef>
          <a:fontRef idx="minor">
            <a:schemeClr val="tx1"/>
          </a:fontRef>
        </p:style>
      </p:cxnSp>
      <p:cxnSp>
        <p:nvCxnSpPr>
          <p:cNvPr id="214" name="Straight Connector 213">
            <a:extLst>
              <a:ext uri="{FF2B5EF4-FFF2-40B4-BE49-F238E27FC236}">
                <a16:creationId xmlns:a16="http://schemas.microsoft.com/office/drawing/2014/main" id="{62F13C50-E38F-6B4F-91A8-18BE2D5BC2C0}"/>
              </a:ext>
            </a:extLst>
          </p:cNvPr>
          <p:cNvCxnSpPr>
            <a:cxnSpLocks/>
            <a:endCxn id="193" idx="0"/>
          </p:cNvCxnSpPr>
          <p:nvPr/>
        </p:nvCxnSpPr>
        <p:spPr>
          <a:xfrm>
            <a:off x="7422124" y="5226286"/>
            <a:ext cx="2188" cy="247349"/>
          </a:xfrm>
          <a:prstGeom prst="line">
            <a:avLst/>
          </a:prstGeom>
        </p:spPr>
        <p:style>
          <a:lnRef idx="2">
            <a:schemeClr val="dk1"/>
          </a:lnRef>
          <a:fillRef idx="0">
            <a:schemeClr val="dk1"/>
          </a:fillRef>
          <a:effectRef idx="1">
            <a:schemeClr val="dk1"/>
          </a:effectRef>
          <a:fontRef idx="minor">
            <a:schemeClr val="tx1"/>
          </a:fontRef>
        </p:style>
      </p:cxnSp>
      <p:sp>
        <p:nvSpPr>
          <p:cNvPr id="217" name="Rectangle 216">
            <a:extLst>
              <a:ext uri="{FF2B5EF4-FFF2-40B4-BE49-F238E27FC236}">
                <a16:creationId xmlns:a16="http://schemas.microsoft.com/office/drawing/2014/main" id="{A56ACBAC-03C3-294E-AD34-BC2E900BCAF0}"/>
              </a:ext>
            </a:extLst>
          </p:cNvPr>
          <p:cNvSpPr/>
          <p:nvPr/>
        </p:nvSpPr>
        <p:spPr>
          <a:xfrm>
            <a:off x="298683" y="6384858"/>
            <a:ext cx="1984916" cy="22805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dirty="0">
                <a:latin typeface="Tahoma" panose="020B0604030504040204" pitchFamily="34" charset="0"/>
                <a:ea typeface="Tahoma" panose="020B0604030504040204" pitchFamily="34" charset="0"/>
                <a:cs typeface="Tahoma" panose="020B0604030504040204" pitchFamily="34" charset="0"/>
              </a:rPr>
              <a:t>End</a:t>
            </a:r>
          </a:p>
        </p:txBody>
      </p:sp>
      <p:cxnSp>
        <p:nvCxnSpPr>
          <p:cNvPr id="218" name="Straight Connector 217">
            <a:extLst>
              <a:ext uri="{FF2B5EF4-FFF2-40B4-BE49-F238E27FC236}">
                <a16:creationId xmlns:a16="http://schemas.microsoft.com/office/drawing/2014/main" id="{BC063C8E-7C26-B648-BB2F-AFA1A409C544}"/>
              </a:ext>
            </a:extLst>
          </p:cNvPr>
          <p:cNvCxnSpPr>
            <a:cxnSpLocks/>
            <a:stCxn id="197" idx="2"/>
          </p:cNvCxnSpPr>
          <p:nvPr/>
        </p:nvCxnSpPr>
        <p:spPr>
          <a:xfrm>
            <a:off x="1291141" y="6157104"/>
            <a:ext cx="0" cy="199246"/>
          </a:xfrm>
          <a:prstGeom prst="line">
            <a:avLst/>
          </a:prstGeom>
        </p:spPr>
        <p:style>
          <a:lnRef idx="2">
            <a:schemeClr val="accent6"/>
          </a:lnRef>
          <a:fillRef idx="0">
            <a:schemeClr val="accent6"/>
          </a:fillRef>
          <a:effectRef idx="1">
            <a:schemeClr val="accent6"/>
          </a:effectRef>
          <a:fontRef idx="minor">
            <a:schemeClr val="tx1"/>
          </a:fontRef>
        </p:style>
      </p:cxnSp>
      <p:cxnSp>
        <p:nvCxnSpPr>
          <p:cNvPr id="222" name="Elbow Connector 221">
            <a:extLst>
              <a:ext uri="{FF2B5EF4-FFF2-40B4-BE49-F238E27FC236}">
                <a16:creationId xmlns:a16="http://schemas.microsoft.com/office/drawing/2014/main" id="{C75A9179-E398-AA45-B884-F81D5752C608}"/>
              </a:ext>
            </a:extLst>
          </p:cNvPr>
          <p:cNvCxnSpPr>
            <a:cxnSpLocks/>
            <a:stCxn id="192" idx="2"/>
            <a:endCxn id="217" idx="3"/>
          </p:cNvCxnSpPr>
          <p:nvPr/>
        </p:nvCxnSpPr>
        <p:spPr>
          <a:xfrm rot="5400000">
            <a:off x="2909055" y="5076232"/>
            <a:ext cx="797197" cy="2048107"/>
          </a:xfrm>
          <a:prstGeom prst="bentConnector2">
            <a:avLst/>
          </a:prstGeom>
        </p:spPr>
        <p:style>
          <a:lnRef idx="2">
            <a:schemeClr val="dk1"/>
          </a:lnRef>
          <a:fillRef idx="0">
            <a:schemeClr val="dk1"/>
          </a:fillRef>
          <a:effectRef idx="1">
            <a:schemeClr val="dk1"/>
          </a:effectRef>
          <a:fontRef idx="minor">
            <a:schemeClr val="tx1"/>
          </a:fontRef>
        </p:style>
      </p:cxnSp>
      <p:cxnSp>
        <p:nvCxnSpPr>
          <p:cNvPr id="225" name="Elbow Connector 224">
            <a:extLst>
              <a:ext uri="{FF2B5EF4-FFF2-40B4-BE49-F238E27FC236}">
                <a16:creationId xmlns:a16="http://schemas.microsoft.com/office/drawing/2014/main" id="{8E000815-E83B-C048-9A07-8033BB11E5AC}"/>
              </a:ext>
            </a:extLst>
          </p:cNvPr>
          <p:cNvCxnSpPr>
            <a:cxnSpLocks/>
            <a:stCxn id="193" idx="2"/>
          </p:cNvCxnSpPr>
          <p:nvPr/>
        </p:nvCxnSpPr>
        <p:spPr>
          <a:xfrm rot="5400000">
            <a:off x="5481867" y="4556439"/>
            <a:ext cx="792284" cy="3092606"/>
          </a:xfrm>
          <a:prstGeom prst="bentConnector2">
            <a:avLst/>
          </a:prstGeom>
        </p:spPr>
        <p:style>
          <a:lnRef idx="2">
            <a:schemeClr val="dk1"/>
          </a:lnRef>
          <a:fillRef idx="0">
            <a:schemeClr val="dk1"/>
          </a:fillRef>
          <a:effectRef idx="1">
            <a:schemeClr val="dk1"/>
          </a:effectRef>
          <a:fontRef idx="minor">
            <a:schemeClr val="tx1"/>
          </a:fontRef>
        </p:style>
      </p:cxnSp>
      <p:sp>
        <p:nvSpPr>
          <p:cNvPr id="227" name="TextBox 226">
            <a:extLst>
              <a:ext uri="{FF2B5EF4-FFF2-40B4-BE49-F238E27FC236}">
                <a16:creationId xmlns:a16="http://schemas.microsoft.com/office/drawing/2014/main" id="{BFFC31F8-6883-3644-B75A-9AE262878A94}"/>
              </a:ext>
            </a:extLst>
          </p:cNvPr>
          <p:cNvSpPr txBox="1"/>
          <p:nvPr/>
        </p:nvSpPr>
        <p:spPr>
          <a:xfrm>
            <a:off x="2288209" y="5309694"/>
            <a:ext cx="1046431" cy="223138"/>
          </a:xfrm>
          <a:prstGeom prst="rect">
            <a:avLst/>
          </a:prstGeom>
          <a:noFill/>
          <a:ln>
            <a:solidFill>
              <a:schemeClr val="tx1"/>
            </a:solidFill>
          </a:ln>
        </p:spPr>
        <p:txBody>
          <a:bodyPr wrap="square" rtlCol="0">
            <a:spAutoFit/>
          </a:bodyPr>
          <a:lstStyle/>
          <a:p>
            <a:pPr algn="ctr"/>
            <a:r>
              <a:rPr lang="en-US" sz="850" dirty="0" err="1">
                <a:latin typeface="Tahoma" panose="020B0604030504040204" pitchFamily="34" charset="0"/>
                <a:ea typeface="Tahoma" panose="020B0604030504040204" pitchFamily="34" charset="0"/>
                <a:cs typeface="Tahoma" panose="020B0604030504040204" pitchFamily="34" charset="0"/>
              </a:rPr>
              <a:t>assertEqual</a:t>
            </a:r>
            <a:endParaRPr lang="en-US" sz="850" dirty="0">
              <a:latin typeface="Tahoma" panose="020B0604030504040204" pitchFamily="34" charset="0"/>
              <a:ea typeface="Tahoma" panose="020B0604030504040204" pitchFamily="34" charset="0"/>
              <a:cs typeface="Tahoma" panose="020B0604030504040204" pitchFamily="34" charset="0"/>
            </a:endParaRPr>
          </a:p>
        </p:txBody>
      </p:sp>
      <p:sp>
        <p:nvSpPr>
          <p:cNvPr id="228" name="TextBox 227">
            <a:extLst>
              <a:ext uri="{FF2B5EF4-FFF2-40B4-BE49-F238E27FC236}">
                <a16:creationId xmlns:a16="http://schemas.microsoft.com/office/drawing/2014/main" id="{BC1E4B41-AEE1-CD4E-AEF7-401F7D5B9E25}"/>
              </a:ext>
            </a:extLst>
          </p:cNvPr>
          <p:cNvSpPr txBox="1"/>
          <p:nvPr/>
        </p:nvSpPr>
        <p:spPr>
          <a:xfrm>
            <a:off x="2286574" y="5763678"/>
            <a:ext cx="1046431" cy="223138"/>
          </a:xfrm>
          <a:prstGeom prst="rect">
            <a:avLst/>
          </a:prstGeom>
          <a:noFill/>
          <a:ln>
            <a:solidFill>
              <a:schemeClr val="tx1"/>
            </a:solidFill>
          </a:ln>
        </p:spPr>
        <p:txBody>
          <a:bodyPr wrap="square" rtlCol="0">
            <a:spAutoFit/>
          </a:bodyPr>
          <a:lstStyle/>
          <a:p>
            <a:pPr algn="ctr"/>
            <a:r>
              <a:rPr lang="en-US" sz="850" dirty="0" err="1">
                <a:latin typeface="Tahoma" panose="020B0604030504040204" pitchFamily="34" charset="0"/>
                <a:ea typeface="Tahoma" panose="020B0604030504040204" pitchFamily="34" charset="0"/>
                <a:cs typeface="Tahoma" panose="020B0604030504040204" pitchFamily="34" charset="0"/>
              </a:rPr>
              <a:t>assertEqual</a:t>
            </a:r>
            <a:endParaRPr lang="en-US" sz="85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526099071"/>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0F097EF7C7E5B4A8DBF98133BDD7CD8" ma:contentTypeVersion="13" ma:contentTypeDescription="Create a new document." ma:contentTypeScope="" ma:versionID="4a796f091c123f7ee705cc65b810a35a">
  <xsd:schema xmlns:xsd="http://www.w3.org/2001/XMLSchema" xmlns:xs="http://www.w3.org/2001/XMLSchema" xmlns:p="http://schemas.microsoft.com/office/2006/metadata/properties" xmlns:ns3="68ab54bd-4700-4db2-9de3-6167ed63eee7" xmlns:ns4="82e09d99-91a7-4152-a8b2-ab3693051a99" targetNamespace="http://schemas.microsoft.com/office/2006/metadata/properties" ma:root="true" ma:fieldsID="45a58dac9c07bc3c906a3bf81eb65d4f" ns3:_="" ns4:_="">
    <xsd:import namespace="68ab54bd-4700-4db2-9de3-6167ed63eee7"/>
    <xsd:import namespace="82e09d99-91a7-4152-a8b2-ab3693051a9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EventHashCode" minOccurs="0"/>
                <xsd:element ref="ns3:MediaServiceGenerationTime" minOccurs="0"/>
                <xsd:element ref="ns3:MediaServiceAutoTags" minOccurs="0"/>
                <xsd:element ref="ns3:MediaServiceOCR" minOccurs="0"/>
                <xsd:element ref="ns3:MediaServiceDateTaken"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ab54bd-4700-4db2-9de3-6167ed63ee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2e09d99-91a7-4152-a8b2-ab3693051a9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AC29A2-BC09-4E32-A421-236F5BEB177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3.xml><?xml version="1.0" encoding="utf-8"?>
<ds:datastoreItem xmlns:ds="http://schemas.openxmlformats.org/officeDocument/2006/customXml" ds:itemID="{665230E8-A670-498F-B750-B4B8CC2733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ab54bd-4700-4db2-9de3-6167ed63eee7"/>
    <ds:schemaRef ds:uri="82e09d99-91a7-4152-a8b2-ab3693051a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TotalTime>
  <Words>645</Words>
  <Application>Microsoft Office PowerPoint</Application>
  <PresentationFormat>On-screen Show (4:3)</PresentationFormat>
  <Paragraphs>110</Paragraphs>
  <Slides>17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Tahoma</vt:lpstr>
      <vt:lpstr>MOVES_Template</vt:lpstr>
      <vt:lpstr>DIS Unit Test Analysis</vt:lpstr>
      <vt:lpstr>Introduction</vt:lpstr>
      <vt:lpstr>Method</vt:lpstr>
      <vt:lpstr>Unit Testing</vt:lpstr>
      <vt:lpstr>JUnit5</vt:lpstr>
      <vt:lpstr>Use Case</vt:lpstr>
      <vt:lpstr>Using JUnit5</vt:lpstr>
      <vt:lpstr>More Info</vt:lpstr>
      <vt:lpstr>UML Diagram AllPduRoundTripTest</vt:lpstr>
      <vt:lpstr>AllPduRoundTripTest WireShark</vt:lpstr>
      <vt:lpstr>AllPduRoundTripTest WireShark</vt:lpstr>
      <vt:lpstr>AllPduRoundTripTest System Output</vt:lpstr>
      <vt:lpstr>UML Diagram CommentPdusTest</vt:lpstr>
      <vt:lpstr>CommentsPduTest WireShark</vt:lpstr>
      <vt:lpstr>Conclusions</vt:lpstr>
      <vt:lpstr>Future 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 Unit Test Analysis</dc:title>
  <dc:creator>Colton Fetterolf</dc:creator>
  <cp:lastModifiedBy>Colton Fetterolf</cp:lastModifiedBy>
  <cp:revision>1</cp:revision>
  <dcterms:created xsi:type="dcterms:W3CDTF">2019-09-12T21:45:53Z</dcterms:created>
  <dcterms:modified xsi:type="dcterms:W3CDTF">2019-09-12T22:01:45Z</dcterms:modified>
</cp:coreProperties>
</file>