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6" r:id="rId5"/>
    <p:sldId id="257" r:id="rId6"/>
    <p:sldId id="259" r:id="rId7"/>
    <p:sldId id="258" r:id="rId8"/>
    <p:sldId id="260" r:id="rId9"/>
    <p:sldId id="261" r:id="rId10"/>
    <p:sldId id="263" r:id="rId11"/>
    <p:sldId id="262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5" r:id="rId22"/>
    <p:sldId id="273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ander" userId="b1b9de28-cc89-43f7-9c5d-06ec6fa9c8fe" providerId="ADAL" clId="{42B2C7AD-FBAE-495B-A1DB-A6A73C6F795A}"/>
    <pc:docChg chg="undo custSel addSld delSld modSld sldOrd">
      <pc:chgData name="Alexander" userId="b1b9de28-cc89-43f7-9c5d-06ec6fa9c8fe" providerId="ADAL" clId="{42B2C7AD-FBAE-495B-A1DB-A6A73C6F795A}" dt="2020-09-16T17:58:04.420" v="3922" actId="20577"/>
      <pc:docMkLst>
        <pc:docMk/>
      </pc:docMkLst>
      <pc:sldChg chg="modSp">
        <pc:chgData name="Alexander" userId="b1b9de28-cc89-43f7-9c5d-06ec6fa9c8fe" providerId="ADAL" clId="{42B2C7AD-FBAE-495B-A1DB-A6A73C6F795A}" dt="2020-09-16T17:58:04.420" v="3922" actId="20577"/>
        <pc:sldMkLst>
          <pc:docMk/>
          <pc:sldMk cId="1522074491" sldId="256"/>
        </pc:sldMkLst>
        <pc:spChg chg="mod">
          <ac:chgData name="Alexander" userId="b1b9de28-cc89-43f7-9c5d-06ec6fa9c8fe" providerId="ADAL" clId="{42B2C7AD-FBAE-495B-A1DB-A6A73C6F795A}" dt="2020-09-16T16:50:53.857" v="21" actId="20577"/>
          <ac:spMkLst>
            <pc:docMk/>
            <pc:sldMk cId="1522074491" sldId="256"/>
            <ac:spMk id="2" creationId="{7D9DD392-8F1A-49FF-ABB3-E481EE0C1E7E}"/>
          </ac:spMkLst>
        </pc:spChg>
        <pc:spChg chg="mod">
          <ac:chgData name="Alexander" userId="b1b9de28-cc89-43f7-9c5d-06ec6fa9c8fe" providerId="ADAL" clId="{42B2C7AD-FBAE-495B-A1DB-A6A73C6F795A}" dt="2020-09-16T17:58:04.420" v="3922" actId="20577"/>
          <ac:spMkLst>
            <pc:docMk/>
            <pc:sldMk cId="1522074491" sldId="256"/>
            <ac:spMk id="3" creationId="{B5593EFF-5B13-43E5-B356-CDE139BDAD43}"/>
          </ac:spMkLst>
        </pc:spChg>
      </pc:sldChg>
      <pc:sldChg chg="modSp add">
        <pc:chgData name="Alexander" userId="b1b9de28-cc89-43f7-9c5d-06ec6fa9c8fe" providerId="ADAL" clId="{42B2C7AD-FBAE-495B-A1DB-A6A73C6F795A}" dt="2020-09-16T16:55:58.157" v="550" actId="20577"/>
        <pc:sldMkLst>
          <pc:docMk/>
          <pc:sldMk cId="1423220429" sldId="257"/>
        </pc:sldMkLst>
        <pc:spChg chg="mod">
          <ac:chgData name="Alexander" userId="b1b9de28-cc89-43f7-9c5d-06ec6fa9c8fe" providerId="ADAL" clId="{42B2C7AD-FBAE-495B-A1DB-A6A73C6F795A}" dt="2020-09-16T16:51:25.704" v="66" actId="20577"/>
          <ac:spMkLst>
            <pc:docMk/>
            <pc:sldMk cId="1423220429" sldId="257"/>
            <ac:spMk id="2" creationId="{FAAD4885-56B5-4B84-B63A-F045247DC96D}"/>
          </ac:spMkLst>
        </pc:spChg>
        <pc:spChg chg="mod">
          <ac:chgData name="Alexander" userId="b1b9de28-cc89-43f7-9c5d-06ec6fa9c8fe" providerId="ADAL" clId="{42B2C7AD-FBAE-495B-A1DB-A6A73C6F795A}" dt="2020-09-16T16:55:58.157" v="550" actId="20577"/>
          <ac:spMkLst>
            <pc:docMk/>
            <pc:sldMk cId="1423220429" sldId="257"/>
            <ac:spMk id="3" creationId="{2B868536-F40F-4ACF-A642-0F11A8810DDC}"/>
          </ac:spMkLst>
        </pc:spChg>
      </pc:sldChg>
      <pc:sldChg chg="addSp modSp add ord">
        <pc:chgData name="Alexander" userId="b1b9de28-cc89-43f7-9c5d-06ec6fa9c8fe" providerId="ADAL" clId="{42B2C7AD-FBAE-495B-A1DB-A6A73C6F795A}" dt="2020-09-16T17:11:14.313" v="995"/>
        <pc:sldMkLst>
          <pc:docMk/>
          <pc:sldMk cId="2494747522" sldId="258"/>
        </pc:sldMkLst>
        <pc:spChg chg="mod">
          <ac:chgData name="Alexander" userId="b1b9de28-cc89-43f7-9c5d-06ec6fa9c8fe" providerId="ADAL" clId="{42B2C7AD-FBAE-495B-A1DB-A6A73C6F795A}" dt="2020-09-16T16:52:00.930" v="127" actId="20577"/>
          <ac:spMkLst>
            <pc:docMk/>
            <pc:sldMk cId="2494747522" sldId="258"/>
            <ac:spMk id="2" creationId="{9D5A9A2D-37B1-4379-AB5B-0BD5616D19BB}"/>
          </ac:spMkLst>
        </pc:spChg>
        <pc:spChg chg="mod">
          <ac:chgData name="Alexander" userId="b1b9de28-cc89-43f7-9c5d-06ec6fa9c8fe" providerId="ADAL" clId="{42B2C7AD-FBAE-495B-A1DB-A6A73C6F795A}" dt="2020-09-16T16:52:08.065" v="144" actId="20577"/>
          <ac:spMkLst>
            <pc:docMk/>
            <pc:sldMk cId="2494747522" sldId="258"/>
            <ac:spMk id="3" creationId="{B986909E-835A-443C-8BD9-6DD6102402E2}"/>
          </ac:spMkLst>
        </pc:spChg>
        <pc:spChg chg="mod">
          <ac:chgData name="Alexander" userId="b1b9de28-cc89-43f7-9c5d-06ec6fa9c8fe" providerId="ADAL" clId="{42B2C7AD-FBAE-495B-A1DB-A6A73C6F795A}" dt="2020-09-16T16:52:11.382" v="151" actId="20577"/>
          <ac:spMkLst>
            <pc:docMk/>
            <pc:sldMk cId="2494747522" sldId="258"/>
            <ac:spMk id="4" creationId="{EF7283DB-EFBF-412D-AC8A-400F6921C9AE}"/>
          </ac:spMkLst>
        </pc:spChg>
        <pc:spChg chg="add mod">
          <ac:chgData name="Alexander" userId="b1b9de28-cc89-43f7-9c5d-06ec6fa9c8fe" providerId="ADAL" clId="{42B2C7AD-FBAE-495B-A1DB-A6A73C6F795A}" dt="2020-09-16T17:10:45.954" v="985" actId="11529"/>
          <ac:spMkLst>
            <pc:docMk/>
            <pc:sldMk cId="2494747522" sldId="258"/>
            <ac:spMk id="9" creationId="{C406D5EE-28CE-4318-B61D-6265B9DC919C}"/>
          </ac:spMkLst>
        </pc:spChg>
        <pc:spChg chg="add mod">
          <ac:chgData name="Alexander" userId="b1b9de28-cc89-43f7-9c5d-06ec6fa9c8fe" providerId="ADAL" clId="{42B2C7AD-FBAE-495B-A1DB-A6A73C6F795A}" dt="2020-09-16T17:10:57.366" v="989" actId="14100"/>
          <ac:spMkLst>
            <pc:docMk/>
            <pc:sldMk cId="2494747522" sldId="258"/>
            <ac:spMk id="10" creationId="{36E7B1D8-AC85-4C79-81A5-2804A86A78A0}"/>
          </ac:spMkLst>
        </pc:spChg>
        <pc:spChg chg="add mod">
          <ac:chgData name="Alexander" userId="b1b9de28-cc89-43f7-9c5d-06ec6fa9c8fe" providerId="ADAL" clId="{42B2C7AD-FBAE-495B-A1DB-A6A73C6F795A}" dt="2020-09-16T17:11:09.643" v="994" actId="688"/>
          <ac:spMkLst>
            <pc:docMk/>
            <pc:sldMk cId="2494747522" sldId="258"/>
            <ac:spMk id="12" creationId="{40735700-C197-4E31-B619-8A8FDDB33B90}"/>
          </ac:spMkLst>
        </pc:spChg>
        <pc:picChg chg="add mod">
          <ac:chgData name="Alexander" userId="b1b9de28-cc89-43f7-9c5d-06ec6fa9c8fe" providerId="ADAL" clId="{42B2C7AD-FBAE-495B-A1DB-A6A73C6F795A}" dt="2020-09-16T17:10:17.352" v="982" actId="1076"/>
          <ac:picMkLst>
            <pc:docMk/>
            <pc:sldMk cId="2494747522" sldId="258"/>
            <ac:picMk id="5" creationId="{1A568F60-3240-45A8-905B-44F5D18F0438}"/>
          </ac:picMkLst>
        </pc:picChg>
        <pc:picChg chg="add mod">
          <ac:chgData name="Alexander" userId="b1b9de28-cc89-43f7-9c5d-06ec6fa9c8fe" providerId="ADAL" clId="{42B2C7AD-FBAE-495B-A1DB-A6A73C6F795A}" dt="2020-09-16T17:10:14.478" v="980" actId="14100"/>
          <ac:picMkLst>
            <pc:docMk/>
            <pc:sldMk cId="2494747522" sldId="258"/>
            <ac:picMk id="6" creationId="{CC196DBA-B998-4342-9ACD-0ADDDE2BFF16}"/>
          </ac:picMkLst>
        </pc:picChg>
        <pc:picChg chg="add mod">
          <ac:chgData name="Alexander" userId="b1b9de28-cc89-43f7-9c5d-06ec6fa9c8fe" providerId="ADAL" clId="{42B2C7AD-FBAE-495B-A1DB-A6A73C6F795A}" dt="2020-09-16T17:09:34.775" v="977" actId="1076"/>
          <ac:picMkLst>
            <pc:docMk/>
            <pc:sldMk cId="2494747522" sldId="258"/>
            <ac:picMk id="7" creationId="{52882763-58A8-4A73-AC78-EE6A90A115A4}"/>
          </ac:picMkLst>
        </pc:picChg>
        <pc:picChg chg="add mod">
          <ac:chgData name="Alexander" userId="b1b9de28-cc89-43f7-9c5d-06ec6fa9c8fe" providerId="ADAL" clId="{42B2C7AD-FBAE-495B-A1DB-A6A73C6F795A}" dt="2020-09-16T17:09:32.188" v="976" actId="1076"/>
          <ac:picMkLst>
            <pc:docMk/>
            <pc:sldMk cId="2494747522" sldId="258"/>
            <ac:picMk id="8" creationId="{54B4C557-A226-42B2-ACC1-E9BA2288B4E5}"/>
          </ac:picMkLst>
        </pc:picChg>
        <pc:picChg chg="add mod">
          <ac:chgData name="Alexander" userId="b1b9de28-cc89-43f7-9c5d-06ec6fa9c8fe" providerId="ADAL" clId="{42B2C7AD-FBAE-495B-A1DB-A6A73C6F795A}" dt="2020-09-16T17:10:28.896" v="984" actId="196"/>
          <ac:picMkLst>
            <pc:docMk/>
            <pc:sldMk cId="2494747522" sldId="258"/>
            <ac:picMk id="1026" creationId="{2EB05163-BC09-4D5B-8EA6-BC3475DBEBA9}"/>
          </ac:picMkLst>
        </pc:picChg>
      </pc:sldChg>
      <pc:sldChg chg="addSp delSp modSp add">
        <pc:chgData name="Alexander" userId="b1b9de28-cc89-43f7-9c5d-06ec6fa9c8fe" providerId="ADAL" clId="{42B2C7AD-FBAE-495B-A1DB-A6A73C6F795A}" dt="2020-09-16T17:28:24.796" v="1525" actId="14100"/>
        <pc:sldMkLst>
          <pc:docMk/>
          <pc:sldMk cId="1466715807" sldId="259"/>
        </pc:sldMkLst>
        <pc:spChg chg="mod">
          <ac:chgData name="Alexander" userId="b1b9de28-cc89-43f7-9c5d-06ec6fa9c8fe" providerId="ADAL" clId="{42B2C7AD-FBAE-495B-A1DB-A6A73C6F795A}" dt="2020-09-16T16:56:18.817" v="566" actId="20577"/>
          <ac:spMkLst>
            <pc:docMk/>
            <pc:sldMk cId="1466715807" sldId="259"/>
            <ac:spMk id="2" creationId="{C98CFC4F-18AF-4DB3-B84F-7D033675CFA6}"/>
          </ac:spMkLst>
        </pc:spChg>
        <pc:spChg chg="mod">
          <ac:chgData name="Alexander" userId="b1b9de28-cc89-43f7-9c5d-06ec6fa9c8fe" providerId="ADAL" clId="{42B2C7AD-FBAE-495B-A1DB-A6A73C6F795A}" dt="2020-09-16T17:28:24.796" v="1525" actId="14100"/>
          <ac:spMkLst>
            <pc:docMk/>
            <pc:sldMk cId="1466715807" sldId="259"/>
            <ac:spMk id="3" creationId="{FF420DCD-B952-4710-B6D8-9AB79BC7F0BB}"/>
          </ac:spMkLst>
        </pc:spChg>
        <pc:picChg chg="add mod">
          <ac:chgData name="Alexander" userId="b1b9de28-cc89-43f7-9c5d-06ec6fa9c8fe" providerId="ADAL" clId="{42B2C7AD-FBAE-495B-A1DB-A6A73C6F795A}" dt="2020-09-16T16:59:58.964" v="856" actId="1076"/>
          <ac:picMkLst>
            <pc:docMk/>
            <pc:sldMk cId="1466715807" sldId="259"/>
            <ac:picMk id="5" creationId="{B1A6F655-DB56-42CE-A89C-5D4523172076}"/>
          </ac:picMkLst>
        </pc:picChg>
        <pc:picChg chg="add del mod">
          <ac:chgData name="Alexander" userId="b1b9de28-cc89-43f7-9c5d-06ec6fa9c8fe" providerId="ADAL" clId="{42B2C7AD-FBAE-495B-A1DB-A6A73C6F795A}" dt="2020-09-16T17:00:23.362" v="858"/>
          <ac:picMkLst>
            <pc:docMk/>
            <pc:sldMk cId="1466715807" sldId="259"/>
            <ac:picMk id="7" creationId="{51D739CC-0304-4E0C-B9D7-51FB480803F2}"/>
          </ac:picMkLst>
        </pc:picChg>
        <pc:picChg chg="add mod">
          <ac:chgData name="Alexander" userId="b1b9de28-cc89-43f7-9c5d-06ec6fa9c8fe" providerId="ADAL" clId="{42B2C7AD-FBAE-495B-A1DB-A6A73C6F795A}" dt="2020-09-16T17:01:07.066" v="863" actId="14100"/>
          <ac:picMkLst>
            <pc:docMk/>
            <pc:sldMk cId="1466715807" sldId="259"/>
            <ac:picMk id="9" creationId="{8F4A9141-1016-4EDB-AD66-0F07440AD4B8}"/>
          </ac:picMkLst>
        </pc:picChg>
        <pc:picChg chg="add mod">
          <ac:chgData name="Alexander" userId="b1b9de28-cc89-43f7-9c5d-06ec6fa9c8fe" providerId="ADAL" clId="{42B2C7AD-FBAE-495B-A1DB-A6A73C6F795A}" dt="2020-09-16T17:03:31.611" v="866" actId="14100"/>
          <ac:picMkLst>
            <pc:docMk/>
            <pc:sldMk cId="1466715807" sldId="259"/>
            <ac:picMk id="11" creationId="{62766CE9-0EFF-4AC2-9EE6-9B1E9E0B9847}"/>
          </ac:picMkLst>
        </pc:picChg>
      </pc:sldChg>
      <pc:sldChg chg="addSp delSp modSp add">
        <pc:chgData name="Alexander" userId="b1b9de28-cc89-43f7-9c5d-06ec6fa9c8fe" providerId="ADAL" clId="{42B2C7AD-FBAE-495B-A1DB-A6A73C6F795A}" dt="2020-09-16T17:08:57.946" v="973" actId="27636"/>
        <pc:sldMkLst>
          <pc:docMk/>
          <pc:sldMk cId="3522123832" sldId="260"/>
        </pc:sldMkLst>
        <pc:spChg chg="mod">
          <ac:chgData name="Alexander" userId="b1b9de28-cc89-43f7-9c5d-06ec6fa9c8fe" providerId="ADAL" clId="{42B2C7AD-FBAE-495B-A1DB-A6A73C6F795A}" dt="2020-09-16T17:05:18.169" v="892" actId="20577"/>
          <ac:spMkLst>
            <pc:docMk/>
            <pc:sldMk cId="3522123832" sldId="260"/>
            <ac:spMk id="2" creationId="{A1B6DEAA-B94F-4FFD-8206-4DDD9F422AE0}"/>
          </ac:spMkLst>
        </pc:spChg>
        <pc:spChg chg="mod">
          <ac:chgData name="Alexander" userId="b1b9de28-cc89-43f7-9c5d-06ec6fa9c8fe" providerId="ADAL" clId="{42B2C7AD-FBAE-495B-A1DB-A6A73C6F795A}" dt="2020-09-16T17:08:57.946" v="973" actId="27636"/>
          <ac:spMkLst>
            <pc:docMk/>
            <pc:sldMk cId="3522123832" sldId="260"/>
            <ac:spMk id="3" creationId="{11AF508C-A45B-4854-BE10-CBECF3FA03BE}"/>
          </ac:spMkLst>
        </pc:spChg>
        <pc:picChg chg="add del">
          <ac:chgData name="Alexander" userId="b1b9de28-cc89-43f7-9c5d-06ec6fa9c8fe" providerId="ADAL" clId="{42B2C7AD-FBAE-495B-A1DB-A6A73C6F795A}" dt="2020-09-16T17:05:10.201" v="869" actId="478"/>
          <ac:picMkLst>
            <pc:docMk/>
            <pc:sldMk cId="3522123832" sldId="260"/>
            <ac:picMk id="4" creationId="{F02CC737-C739-497B-ACAE-D86E3A628A12}"/>
          </ac:picMkLst>
        </pc:picChg>
        <pc:picChg chg="add mod">
          <ac:chgData name="Alexander" userId="b1b9de28-cc89-43f7-9c5d-06ec6fa9c8fe" providerId="ADAL" clId="{42B2C7AD-FBAE-495B-A1DB-A6A73C6F795A}" dt="2020-09-16T17:08:38.013" v="960" actId="14100"/>
          <ac:picMkLst>
            <pc:docMk/>
            <pc:sldMk cId="3522123832" sldId="260"/>
            <ac:picMk id="5" creationId="{BC4BC5EB-EEE5-45B9-9576-3C1CE853598B}"/>
          </ac:picMkLst>
        </pc:picChg>
      </pc:sldChg>
      <pc:sldChg chg="addSp delSp modSp add">
        <pc:chgData name="Alexander" userId="b1b9de28-cc89-43f7-9c5d-06ec6fa9c8fe" providerId="ADAL" clId="{42B2C7AD-FBAE-495B-A1DB-A6A73C6F795A}" dt="2020-09-16T17:18:09.408" v="1152" actId="20577"/>
        <pc:sldMkLst>
          <pc:docMk/>
          <pc:sldMk cId="3610209645" sldId="261"/>
        </pc:sldMkLst>
        <pc:spChg chg="mod">
          <ac:chgData name="Alexander" userId="b1b9de28-cc89-43f7-9c5d-06ec6fa9c8fe" providerId="ADAL" clId="{42B2C7AD-FBAE-495B-A1DB-A6A73C6F795A}" dt="2020-09-16T17:12:05.827" v="1003" actId="20577"/>
          <ac:spMkLst>
            <pc:docMk/>
            <pc:sldMk cId="3610209645" sldId="261"/>
            <ac:spMk id="2" creationId="{9D126CC3-9F17-4E6B-B251-10E7F36BF240}"/>
          </ac:spMkLst>
        </pc:spChg>
        <pc:spChg chg="add del mod">
          <ac:chgData name="Alexander" userId="b1b9de28-cc89-43f7-9c5d-06ec6fa9c8fe" providerId="ADAL" clId="{42B2C7AD-FBAE-495B-A1DB-A6A73C6F795A}" dt="2020-09-16T17:18:09.408" v="1152" actId="20577"/>
          <ac:spMkLst>
            <pc:docMk/>
            <pc:sldMk cId="3610209645" sldId="261"/>
            <ac:spMk id="3" creationId="{CC6DDD59-27E8-4753-A9DE-64264DFDF9DB}"/>
          </ac:spMkLst>
        </pc:spChg>
        <pc:picChg chg="add del mod">
          <ac:chgData name="Alexander" userId="b1b9de28-cc89-43f7-9c5d-06ec6fa9c8fe" providerId="ADAL" clId="{42B2C7AD-FBAE-495B-A1DB-A6A73C6F795A}" dt="2020-09-16T17:16:22.287" v="1007"/>
          <ac:picMkLst>
            <pc:docMk/>
            <pc:sldMk cId="3610209645" sldId="261"/>
            <ac:picMk id="4" creationId="{A6596FAE-DFFB-4F28-8B22-E4E90E8D8E0C}"/>
          </ac:picMkLst>
        </pc:picChg>
        <pc:picChg chg="add mod">
          <ac:chgData name="Alexander" userId="b1b9de28-cc89-43f7-9c5d-06ec6fa9c8fe" providerId="ADAL" clId="{42B2C7AD-FBAE-495B-A1DB-A6A73C6F795A}" dt="2020-09-16T17:16:29.922" v="1010" actId="14100"/>
          <ac:picMkLst>
            <pc:docMk/>
            <pc:sldMk cId="3610209645" sldId="261"/>
            <ac:picMk id="5" creationId="{FE1889DA-19F0-4667-954D-66542F0800C8}"/>
          </ac:picMkLst>
        </pc:picChg>
      </pc:sldChg>
      <pc:sldChg chg="addSp modSp add">
        <pc:chgData name="Alexander" userId="b1b9de28-cc89-43f7-9c5d-06ec6fa9c8fe" providerId="ADAL" clId="{42B2C7AD-FBAE-495B-A1DB-A6A73C6F795A}" dt="2020-09-16T17:23:44.653" v="1328" actId="20577"/>
        <pc:sldMkLst>
          <pc:docMk/>
          <pc:sldMk cId="438945737" sldId="262"/>
        </pc:sldMkLst>
        <pc:spChg chg="mod">
          <ac:chgData name="Alexander" userId="b1b9de28-cc89-43f7-9c5d-06ec6fa9c8fe" providerId="ADAL" clId="{42B2C7AD-FBAE-495B-A1DB-A6A73C6F795A}" dt="2020-09-16T17:19:05.999" v="1160" actId="20577"/>
          <ac:spMkLst>
            <pc:docMk/>
            <pc:sldMk cId="438945737" sldId="262"/>
            <ac:spMk id="2" creationId="{888B952B-F795-4A77-826A-E699BB054E64}"/>
          </ac:spMkLst>
        </pc:spChg>
        <pc:spChg chg="mod">
          <ac:chgData name="Alexander" userId="b1b9de28-cc89-43f7-9c5d-06ec6fa9c8fe" providerId="ADAL" clId="{42B2C7AD-FBAE-495B-A1DB-A6A73C6F795A}" dt="2020-09-16T17:23:44.653" v="1328" actId="20577"/>
          <ac:spMkLst>
            <pc:docMk/>
            <pc:sldMk cId="438945737" sldId="262"/>
            <ac:spMk id="3" creationId="{CDF6C1F4-E10F-4691-B5B8-AD772EFAC931}"/>
          </ac:spMkLst>
        </pc:spChg>
        <pc:picChg chg="add mod">
          <ac:chgData name="Alexander" userId="b1b9de28-cc89-43f7-9c5d-06ec6fa9c8fe" providerId="ADAL" clId="{42B2C7AD-FBAE-495B-A1DB-A6A73C6F795A}" dt="2020-09-16T17:23:29.799" v="1295" actId="1076"/>
          <ac:picMkLst>
            <pc:docMk/>
            <pc:sldMk cId="438945737" sldId="262"/>
            <ac:picMk id="4" creationId="{A342E903-D396-421C-8BC0-06421DCD7196}"/>
          </ac:picMkLst>
        </pc:picChg>
        <pc:picChg chg="add mod">
          <ac:chgData name="Alexander" userId="b1b9de28-cc89-43f7-9c5d-06ec6fa9c8fe" providerId="ADAL" clId="{42B2C7AD-FBAE-495B-A1DB-A6A73C6F795A}" dt="2020-09-16T17:23:26.539" v="1294" actId="1076"/>
          <ac:picMkLst>
            <pc:docMk/>
            <pc:sldMk cId="438945737" sldId="262"/>
            <ac:picMk id="5" creationId="{CC63A25D-1240-4529-A3A3-4A53BFD16202}"/>
          </ac:picMkLst>
        </pc:picChg>
      </pc:sldChg>
      <pc:sldChg chg="addSp delSp modSp add">
        <pc:chgData name="Alexander" userId="b1b9de28-cc89-43f7-9c5d-06ec6fa9c8fe" providerId="ADAL" clId="{42B2C7AD-FBAE-495B-A1DB-A6A73C6F795A}" dt="2020-09-16T17:22:21.634" v="1286" actId="1076"/>
        <pc:sldMkLst>
          <pc:docMk/>
          <pc:sldMk cId="2847659505" sldId="263"/>
        </pc:sldMkLst>
        <pc:spChg chg="mod">
          <ac:chgData name="Alexander" userId="b1b9de28-cc89-43f7-9c5d-06ec6fa9c8fe" providerId="ADAL" clId="{42B2C7AD-FBAE-495B-A1DB-A6A73C6F795A}" dt="2020-09-16T17:20:29.039" v="1181" actId="20577"/>
          <ac:spMkLst>
            <pc:docMk/>
            <pc:sldMk cId="2847659505" sldId="263"/>
            <ac:spMk id="2" creationId="{2C553E45-895B-417F-9DB6-B80F347DB450}"/>
          </ac:spMkLst>
        </pc:spChg>
        <pc:spChg chg="mod">
          <ac:chgData name="Alexander" userId="b1b9de28-cc89-43f7-9c5d-06ec6fa9c8fe" providerId="ADAL" clId="{42B2C7AD-FBAE-495B-A1DB-A6A73C6F795A}" dt="2020-09-16T17:22:05.727" v="1282" actId="20577"/>
          <ac:spMkLst>
            <pc:docMk/>
            <pc:sldMk cId="2847659505" sldId="263"/>
            <ac:spMk id="3" creationId="{9D707E82-5236-4150-9B1C-1E300C4833EB}"/>
          </ac:spMkLst>
        </pc:spChg>
        <pc:picChg chg="add del mod">
          <ac:chgData name="Alexander" userId="b1b9de28-cc89-43f7-9c5d-06ec6fa9c8fe" providerId="ADAL" clId="{42B2C7AD-FBAE-495B-A1DB-A6A73C6F795A}" dt="2020-09-16T17:21:59.816" v="1279" actId="478"/>
          <ac:picMkLst>
            <pc:docMk/>
            <pc:sldMk cId="2847659505" sldId="263"/>
            <ac:picMk id="4" creationId="{B302C13A-A5A0-46DD-AA7B-946D334026C4}"/>
          </ac:picMkLst>
        </pc:picChg>
        <pc:picChg chg="add mod">
          <ac:chgData name="Alexander" userId="b1b9de28-cc89-43f7-9c5d-06ec6fa9c8fe" providerId="ADAL" clId="{42B2C7AD-FBAE-495B-A1DB-A6A73C6F795A}" dt="2020-09-16T17:22:21.634" v="1286" actId="1076"/>
          <ac:picMkLst>
            <pc:docMk/>
            <pc:sldMk cId="2847659505" sldId="263"/>
            <ac:picMk id="5" creationId="{073EAC90-0E3D-4B4A-BB46-687257298A0F}"/>
          </ac:picMkLst>
        </pc:picChg>
      </pc:sldChg>
      <pc:sldChg chg="addSp modSp add">
        <pc:chgData name="Alexander" userId="b1b9de28-cc89-43f7-9c5d-06ec6fa9c8fe" providerId="ADAL" clId="{42B2C7AD-FBAE-495B-A1DB-A6A73C6F795A}" dt="2020-09-16T17:26:46.707" v="1435" actId="14100"/>
        <pc:sldMkLst>
          <pc:docMk/>
          <pc:sldMk cId="2302315617" sldId="264"/>
        </pc:sldMkLst>
        <pc:spChg chg="mod">
          <ac:chgData name="Alexander" userId="b1b9de28-cc89-43f7-9c5d-06ec6fa9c8fe" providerId="ADAL" clId="{42B2C7AD-FBAE-495B-A1DB-A6A73C6F795A}" dt="2020-09-16T17:24:47.041" v="1350" actId="20577"/>
          <ac:spMkLst>
            <pc:docMk/>
            <pc:sldMk cId="2302315617" sldId="264"/>
            <ac:spMk id="2" creationId="{F4FD9ED1-F85E-4D71-A2F5-E99B8BBB213D}"/>
          </ac:spMkLst>
        </pc:spChg>
        <pc:spChg chg="mod">
          <ac:chgData name="Alexander" userId="b1b9de28-cc89-43f7-9c5d-06ec6fa9c8fe" providerId="ADAL" clId="{42B2C7AD-FBAE-495B-A1DB-A6A73C6F795A}" dt="2020-09-16T17:25:20.666" v="1430" actId="20577"/>
          <ac:spMkLst>
            <pc:docMk/>
            <pc:sldMk cId="2302315617" sldId="264"/>
            <ac:spMk id="3" creationId="{53CC3B22-68DA-4528-A5C7-BAAA794CD624}"/>
          </ac:spMkLst>
        </pc:spChg>
        <pc:picChg chg="add mod">
          <ac:chgData name="Alexander" userId="b1b9de28-cc89-43f7-9c5d-06ec6fa9c8fe" providerId="ADAL" clId="{42B2C7AD-FBAE-495B-A1DB-A6A73C6F795A}" dt="2020-09-16T17:26:46.707" v="1435" actId="14100"/>
          <ac:picMkLst>
            <pc:docMk/>
            <pc:sldMk cId="2302315617" sldId="264"/>
            <ac:picMk id="4" creationId="{11E529C1-432B-4425-B904-6FD16046BBA3}"/>
          </ac:picMkLst>
        </pc:picChg>
      </pc:sldChg>
      <pc:sldChg chg="modSp add">
        <pc:chgData name="Alexander" userId="b1b9de28-cc89-43f7-9c5d-06ec6fa9c8fe" providerId="ADAL" clId="{42B2C7AD-FBAE-495B-A1DB-A6A73C6F795A}" dt="2020-09-16T17:32:40.421" v="1964" actId="20577"/>
        <pc:sldMkLst>
          <pc:docMk/>
          <pc:sldMk cId="3798806306" sldId="265"/>
        </pc:sldMkLst>
        <pc:spChg chg="mod">
          <ac:chgData name="Alexander" userId="b1b9de28-cc89-43f7-9c5d-06ec6fa9c8fe" providerId="ADAL" clId="{42B2C7AD-FBAE-495B-A1DB-A6A73C6F795A}" dt="2020-09-16T17:27:16.591" v="1443" actId="20577"/>
          <ac:spMkLst>
            <pc:docMk/>
            <pc:sldMk cId="3798806306" sldId="265"/>
            <ac:spMk id="2" creationId="{82A4A54A-CDCD-4421-AFA9-80CBC594213B}"/>
          </ac:spMkLst>
        </pc:spChg>
        <pc:spChg chg="mod">
          <ac:chgData name="Alexander" userId="b1b9de28-cc89-43f7-9c5d-06ec6fa9c8fe" providerId="ADAL" clId="{42B2C7AD-FBAE-495B-A1DB-A6A73C6F795A}" dt="2020-09-16T17:32:40.421" v="1964" actId="20577"/>
          <ac:spMkLst>
            <pc:docMk/>
            <pc:sldMk cId="3798806306" sldId="265"/>
            <ac:spMk id="3" creationId="{4E2031A6-0C2C-4A3B-9090-B133D73C5598}"/>
          </ac:spMkLst>
        </pc:spChg>
      </pc:sldChg>
      <pc:sldChg chg="addSp delSp modSp add">
        <pc:chgData name="Alexander" userId="b1b9de28-cc89-43f7-9c5d-06ec6fa9c8fe" providerId="ADAL" clId="{42B2C7AD-FBAE-495B-A1DB-A6A73C6F795A}" dt="2020-09-16T17:35:34.701" v="2153"/>
        <pc:sldMkLst>
          <pc:docMk/>
          <pc:sldMk cId="1004510306" sldId="266"/>
        </pc:sldMkLst>
        <pc:spChg chg="mod">
          <ac:chgData name="Alexander" userId="b1b9de28-cc89-43f7-9c5d-06ec6fa9c8fe" providerId="ADAL" clId="{42B2C7AD-FBAE-495B-A1DB-A6A73C6F795A}" dt="2020-09-16T17:33:17.489" v="1972" actId="20577"/>
          <ac:spMkLst>
            <pc:docMk/>
            <pc:sldMk cId="1004510306" sldId="266"/>
            <ac:spMk id="2" creationId="{92869F8D-6F38-4127-A64E-BB2FE220191C}"/>
          </ac:spMkLst>
        </pc:spChg>
        <pc:spChg chg="mod">
          <ac:chgData name="Alexander" userId="b1b9de28-cc89-43f7-9c5d-06ec6fa9c8fe" providerId="ADAL" clId="{42B2C7AD-FBAE-495B-A1DB-A6A73C6F795A}" dt="2020-09-16T17:35:18.731" v="2151" actId="20577"/>
          <ac:spMkLst>
            <pc:docMk/>
            <pc:sldMk cId="1004510306" sldId="266"/>
            <ac:spMk id="3" creationId="{DA080DC6-C3FE-4E5D-ACCB-360D0EAE8C14}"/>
          </ac:spMkLst>
        </pc:spChg>
        <pc:picChg chg="add mod">
          <ac:chgData name="Alexander" userId="b1b9de28-cc89-43f7-9c5d-06ec6fa9c8fe" providerId="ADAL" clId="{42B2C7AD-FBAE-495B-A1DB-A6A73C6F795A}" dt="2020-09-16T17:33:58.980" v="1974" actId="1076"/>
          <ac:picMkLst>
            <pc:docMk/>
            <pc:sldMk cId="1004510306" sldId="266"/>
            <ac:picMk id="4" creationId="{46EE5686-317E-41A1-8059-069E03F232EE}"/>
          </ac:picMkLst>
        </pc:picChg>
        <pc:picChg chg="add del">
          <ac:chgData name="Alexander" userId="b1b9de28-cc89-43f7-9c5d-06ec6fa9c8fe" providerId="ADAL" clId="{42B2C7AD-FBAE-495B-A1DB-A6A73C6F795A}" dt="2020-09-16T17:35:34.701" v="2153"/>
          <ac:picMkLst>
            <pc:docMk/>
            <pc:sldMk cId="1004510306" sldId="266"/>
            <ac:picMk id="5" creationId="{753D8750-526C-484B-88D8-51735762077A}"/>
          </ac:picMkLst>
        </pc:picChg>
      </pc:sldChg>
      <pc:sldChg chg="modSp add">
        <pc:chgData name="Alexander" userId="b1b9de28-cc89-43f7-9c5d-06ec6fa9c8fe" providerId="ADAL" clId="{42B2C7AD-FBAE-495B-A1DB-A6A73C6F795A}" dt="2020-09-16T17:56:52.224" v="3821" actId="20577"/>
        <pc:sldMkLst>
          <pc:docMk/>
          <pc:sldMk cId="3431642855" sldId="267"/>
        </pc:sldMkLst>
        <pc:spChg chg="mod">
          <ac:chgData name="Alexander" userId="b1b9de28-cc89-43f7-9c5d-06ec6fa9c8fe" providerId="ADAL" clId="{42B2C7AD-FBAE-495B-A1DB-A6A73C6F795A}" dt="2020-09-16T17:35:39.850" v="2163" actId="20577"/>
          <ac:spMkLst>
            <pc:docMk/>
            <pc:sldMk cId="3431642855" sldId="267"/>
            <ac:spMk id="2" creationId="{304B2D4B-F907-4768-B531-0E8921EFC93E}"/>
          </ac:spMkLst>
        </pc:spChg>
        <pc:spChg chg="mod">
          <ac:chgData name="Alexander" userId="b1b9de28-cc89-43f7-9c5d-06ec6fa9c8fe" providerId="ADAL" clId="{42B2C7AD-FBAE-495B-A1DB-A6A73C6F795A}" dt="2020-09-16T17:56:52.224" v="3821" actId="20577"/>
          <ac:spMkLst>
            <pc:docMk/>
            <pc:sldMk cId="3431642855" sldId="267"/>
            <ac:spMk id="3" creationId="{4CF47D74-FE29-431B-AFA3-90F4DA910D18}"/>
          </ac:spMkLst>
        </pc:spChg>
      </pc:sldChg>
      <pc:sldChg chg="addSp delSp modSp add">
        <pc:chgData name="Alexander" userId="b1b9de28-cc89-43f7-9c5d-06ec6fa9c8fe" providerId="ADAL" clId="{42B2C7AD-FBAE-495B-A1DB-A6A73C6F795A}" dt="2020-09-16T17:40:12.162" v="2378" actId="20577"/>
        <pc:sldMkLst>
          <pc:docMk/>
          <pc:sldMk cId="2962264926" sldId="268"/>
        </pc:sldMkLst>
        <pc:spChg chg="mod">
          <ac:chgData name="Alexander" userId="b1b9de28-cc89-43f7-9c5d-06ec6fa9c8fe" providerId="ADAL" clId="{42B2C7AD-FBAE-495B-A1DB-A6A73C6F795A}" dt="2020-09-16T17:40:12.162" v="2378" actId="20577"/>
          <ac:spMkLst>
            <pc:docMk/>
            <pc:sldMk cId="2962264926" sldId="268"/>
            <ac:spMk id="2" creationId="{CC4A61FE-7C9A-43B7-B8E9-2243409A6337}"/>
          </ac:spMkLst>
        </pc:spChg>
        <pc:spChg chg="mod">
          <ac:chgData name="Alexander" userId="b1b9de28-cc89-43f7-9c5d-06ec6fa9c8fe" providerId="ADAL" clId="{42B2C7AD-FBAE-495B-A1DB-A6A73C6F795A}" dt="2020-09-16T17:39:50.993" v="2358" actId="20577"/>
          <ac:spMkLst>
            <pc:docMk/>
            <pc:sldMk cId="2962264926" sldId="268"/>
            <ac:spMk id="3" creationId="{DEA68A0C-9A58-4541-92F1-38AD5D49BC04}"/>
          </ac:spMkLst>
        </pc:spChg>
        <pc:spChg chg="add del">
          <ac:chgData name="Alexander" userId="b1b9de28-cc89-43f7-9c5d-06ec6fa9c8fe" providerId="ADAL" clId="{42B2C7AD-FBAE-495B-A1DB-A6A73C6F795A}" dt="2020-09-16T17:38:37.835" v="2287"/>
          <ac:spMkLst>
            <pc:docMk/>
            <pc:sldMk cId="2962264926" sldId="268"/>
            <ac:spMk id="5" creationId="{BB319AFC-301E-4B02-A138-455E7D3B2C06}"/>
          </ac:spMkLst>
        </pc:spChg>
        <pc:picChg chg="add mod">
          <ac:chgData name="Alexander" userId="b1b9de28-cc89-43f7-9c5d-06ec6fa9c8fe" providerId="ADAL" clId="{42B2C7AD-FBAE-495B-A1DB-A6A73C6F795A}" dt="2020-09-16T17:40:03.845" v="2362" actId="1076"/>
          <ac:picMkLst>
            <pc:docMk/>
            <pc:sldMk cId="2962264926" sldId="268"/>
            <ac:picMk id="4" creationId="{471D98C8-214E-48AE-A25A-06EB58DC398E}"/>
          </ac:picMkLst>
        </pc:picChg>
        <pc:picChg chg="add mod">
          <ac:chgData name="Alexander" userId="b1b9de28-cc89-43f7-9c5d-06ec6fa9c8fe" providerId="ADAL" clId="{42B2C7AD-FBAE-495B-A1DB-A6A73C6F795A}" dt="2020-09-16T17:40:07.349" v="2363" actId="1076"/>
          <ac:picMkLst>
            <pc:docMk/>
            <pc:sldMk cId="2962264926" sldId="268"/>
            <ac:picMk id="6" creationId="{E10D4938-DE16-433F-83A8-B1C2110F6FCC}"/>
          </ac:picMkLst>
        </pc:picChg>
      </pc:sldChg>
      <pc:sldChg chg="addSp modSp add">
        <pc:chgData name="Alexander" userId="b1b9de28-cc89-43f7-9c5d-06ec6fa9c8fe" providerId="ADAL" clId="{42B2C7AD-FBAE-495B-A1DB-A6A73C6F795A}" dt="2020-09-16T17:43:57.508" v="2551" actId="20577"/>
        <pc:sldMkLst>
          <pc:docMk/>
          <pc:sldMk cId="2243345866" sldId="269"/>
        </pc:sldMkLst>
        <pc:spChg chg="mod">
          <ac:chgData name="Alexander" userId="b1b9de28-cc89-43f7-9c5d-06ec6fa9c8fe" providerId="ADAL" clId="{42B2C7AD-FBAE-495B-A1DB-A6A73C6F795A}" dt="2020-09-16T17:40:19.768" v="2399" actId="20577"/>
          <ac:spMkLst>
            <pc:docMk/>
            <pc:sldMk cId="2243345866" sldId="269"/>
            <ac:spMk id="2" creationId="{52AC0988-2BE5-4B9E-A03A-5A924E31526D}"/>
          </ac:spMkLst>
        </pc:spChg>
        <pc:spChg chg="mod">
          <ac:chgData name="Alexander" userId="b1b9de28-cc89-43f7-9c5d-06ec6fa9c8fe" providerId="ADAL" clId="{42B2C7AD-FBAE-495B-A1DB-A6A73C6F795A}" dt="2020-09-16T17:43:57.508" v="2551" actId="20577"/>
          <ac:spMkLst>
            <pc:docMk/>
            <pc:sldMk cId="2243345866" sldId="269"/>
            <ac:spMk id="3" creationId="{D35EBD0D-C7FF-4105-B143-F83902A1E016}"/>
          </ac:spMkLst>
        </pc:spChg>
        <pc:picChg chg="add mod">
          <ac:chgData name="Alexander" userId="b1b9de28-cc89-43f7-9c5d-06ec6fa9c8fe" providerId="ADAL" clId="{42B2C7AD-FBAE-495B-A1DB-A6A73C6F795A}" dt="2020-09-16T17:40:44.196" v="2401" actId="1076"/>
          <ac:picMkLst>
            <pc:docMk/>
            <pc:sldMk cId="2243345866" sldId="269"/>
            <ac:picMk id="4" creationId="{82F9A040-4DE9-4A66-9FEB-5217FA11C244}"/>
          </ac:picMkLst>
        </pc:picChg>
        <pc:picChg chg="add mod">
          <ac:chgData name="Alexander" userId="b1b9de28-cc89-43f7-9c5d-06ec6fa9c8fe" providerId="ADAL" clId="{42B2C7AD-FBAE-495B-A1DB-A6A73C6F795A}" dt="2020-09-16T17:43:38.457" v="2479" actId="1076"/>
          <ac:picMkLst>
            <pc:docMk/>
            <pc:sldMk cId="2243345866" sldId="269"/>
            <ac:picMk id="5" creationId="{539235D2-8AD8-4260-A97C-9A08EAC2152A}"/>
          </ac:picMkLst>
        </pc:picChg>
      </pc:sldChg>
      <pc:sldChg chg="addSp modSp add">
        <pc:chgData name="Alexander" userId="b1b9de28-cc89-43f7-9c5d-06ec6fa9c8fe" providerId="ADAL" clId="{42B2C7AD-FBAE-495B-A1DB-A6A73C6F795A}" dt="2020-09-16T17:45:00.339" v="2629" actId="20577"/>
        <pc:sldMkLst>
          <pc:docMk/>
          <pc:sldMk cId="3682148970" sldId="270"/>
        </pc:sldMkLst>
        <pc:spChg chg="mod">
          <ac:chgData name="Alexander" userId="b1b9de28-cc89-43f7-9c5d-06ec6fa9c8fe" providerId="ADAL" clId="{42B2C7AD-FBAE-495B-A1DB-A6A73C6F795A}" dt="2020-09-16T17:40:51.556" v="2431" actId="20577"/>
          <ac:spMkLst>
            <pc:docMk/>
            <pc:sldMk cId="3682148970" sldId="270"/>
            <ac:spMk id="2" creationId="{F417B316-6353-484F-AF03-F16E8B89879E}"/>
          </ac:spMkLst>
        </pc:spChg>
        <pc:spChg chg="mod">
          <ac:chgData name="Alexander" userId="b1b9de28-cc89-43f7-9c5d-06ec6fa9c8fe" providerId="ADAL" clId="{42B2C7AD-FBAE-495B-A1DB-A6A73C6F795A}" dt="2020-09-16T17:45:00.339" v="2629" actId="20577"/>
          <ac:spMkLst>
            <pc:docMk/>
            <pc:sldMk cId="3682148970" sldId="270"/>
            <ac:spMk id="3" creationId="{D16CA38A-E106-47E8-B4F1-0CD0A7FD62B1}"/>
          </ac:spMkLst>
        </pc:spChg>
        <pc:picChg chg="add mod">
          <ac:chgData name="Alexander" userId="b1b9de28-cc89-43f7-9c5d-06ec6fa9c8fe" providerId="ADAL" clId="{42B2C7AD-FBAE-495B-A1DB-A6A73C6F795A}" dt="2020-09-16T17:43:17.046" v="2476" actId="1076"/>
          <ac:picMkLst>
            <pc:docMk/>
            <pc:sldMk cId="3682148970" sldId="270"/>
            <ac:picMk id="4" creationId="{7FEBF3C8-FC5D-4460-B220-6ACED2021648}"/>
          </ac:picMkLst>
        </pc:picChg>
        <pc:picChg chg="add mod">
          <ac:chgData name="Alexander" userId="b1b9de28-cc89-43f7-9c5d-06ec6fa9c8fe" providerId="ADAL" clId="{42B2C7AD-FBAE-495B-A1DB-A6A73C6F795A}" dt="2020-09-16T17:43:15.299" v="2475" actId="1076"/>
          <ac:picMkLst>
            <pc:docMk/>
            <pc:sldMk cId="3682148970" sldId="270"/>
            <ac:picMk id="5" creationId="{A34E13E1-84A2-45F7-BD08-95FEBF6EC364}"/>
          </ac:picMkLst>
        </pc:picChg>
      </pc:sldChg>
      <pc:sldChg chg="addSp modSp add">
        <pc:chgData name="Alexander" userId="b1b9de28-cc89-43f7-9c5d-06ec6fa9c8fe" providerId="ADAL" clId="{42B2C7AD-FBAE-495B-A1DB-A6A73C6F795A}" dt="2020-09-16T17:45:24.256" v="2687" actId="20577"/>
        <pc:sldMkLst>
          <pc:docMk/>
          <pc:sldMk cId="1227536822" sldId="271"/>
        </pc:sldMkLst>
        <pc:spChg chg="mod">
          <ac:chgData name="Alexander" userId="b1b9de28-cc89-43f7-9c5d-06ec6fa9c8fe" providerId="ADAL" clId="{42B2C7AD-FBAE-495B-A1DB-A6A73C6F795A}" dt="2020-09-16T17:41:24.150" v="2466" actId="20577"/>
          <ac:spMkLst>
            <pc:docMk/>
            <pc:sldMk cId="1227536822" sldId="271"/>
            <ac:spMk id="2" creationId="{3BE8C725-522B-47A5-B955-CB51A9029A37}"/>
          </ac:spMkLst>
        </pc:spChg>
        <pc:spChg chg="mod">
          <ac:chgData name="Alexander" userId="b1b9de28-cc89-43f7-9c5d-06ec6fa9c8fe" providerId="ADAL" clId="{42B2C7AD-FBAE-495B-A1DB-A6A73C6F795A}" dt="2020-09-16T17:45:24.256" v="2687" actId="20577"/>
          <ac:spMkLst>
            <pc:docMk/>
            <pc:sldMk cId="1227536822" sldId="271"/>
            <ac:spMk id="3" creationId="{0A13811A-3B5C-4EAE-8FF9-31AD76A60064}"/>
          </ac:spMkLst>
        </pc:spChg>
        <pc:picChg chg="add mod">
          <ac:chgData name="Alexander" userId="b1b9de28-cc89-43f7-9c5d-06ec6fa9c8fe" providerId="ADAL" clId="{42B2C7AD-FBAE-495B-A1DB-A6A73C6F795A}" dt="2020-09-16T17:41:56.680" v="2468" actId="1076"/>
          <ac:picMkLst>
            <pc:docMk/>
            <pc:sldMk cId="1227536822" sldId="271"/>
            <ac:picMk id="4" creationId="{B6D4FCB0-3869-456A-82C0-266138CD9B48}"/>
          </ac:picMkLst>
        </pc:picChg>
        <pc:picChg chg="add mod">
          <ac:chgData name="Alexander" userId="b1b9de28-cc89-43f7-9c5d-06ec6fa9c8fe" providerId="ADAL" clId="{42B2C7AD-FBAE-495B-A1DB-A6A73C6F795A}" dt="2020-09-16T17:42:51.975" v="2472" actId="1076"/>
          <ac:picMkLst>
            <pc:docMk/>
            <pc:sldMk cId="1227536822" sldId="271"/>
            <ac:picMk id="5" creationId="{1A73352C-5E8E-47C8-A410-A238D2F039B4}"/>
          </ac:picMkLst>
        </pc:picChg>
      </pc:sldChg>
      <pc:sldChg chg="addSp modSp add">
        <pc:chgData name="Alexander" userId="b1b9de28-cc89-43f7-9c5d-06ec6fa9c8fe" providerId="ADAL" clId="{42B2C7AD-FBAE-495B-A1DB-A6A73C6F795A}" dt="2020-09-16T17:46:45.668" v="2721" actId="14100"/>
        <pc:sldMkLst>
          <pc:docMk/>
          <pc:sldMk cId="3848581189" sldId="272"/>
        </pc:sldMkLst>
        <pc:spChg chg="mod">
          <ac:chgData name="Alexander" userId="b1b9de28-cc89-43f7-9c5d-06ec6fa9c8fe" providerId="ADAL" clId="{42B2C7AD-FBAE-495B-A1DB-A6A73C6F795A}" dt="2020-09-16T17:46:35.910" v="2717" actId="20577"/>
          <ac:spMkLst>
            <pc:docMk/>
            <pc:sldMk cId="3848581189" sldId="272"/>
            <ac:spMk id="2" creationId="{D5F1D254-555E-4E3C-924F-55F5462B4AE9}"/>
          </ac:spMkLst>
        </pc:spChg>
        <pc:picChg chg="add mod">
          <ac:chgData name="Alexander" userId="b1b9de28-cc89-43f7-9c5d-06ec6fa9c8fe" providerId="ADAL" clId="{42B2C7AD-FBAE-495B-A1DB-A6A73C6F795A}" dt="2020-09-16T17:46:45.668" v="2721" actId="14100"/>
          <ac:picMkLst>
            <pc:docMk/>
            <pc:sldMk cId="3848581189" sldId="272"/>
            <ac:picMk id="4" creationId="{FE633EB1-3D94-4137-8386-708AB949C839}"/>
          </ac:picMkLst>
        </pc:picChg>
      </pc:sldChg>
      <pc:sldChg chg="modSp add">
        <pc:chgData name="Alexander" userId="b1b9de28-cc89-43f7-9c5d-06ec6fa9c8fe" providerId="ADAL" clId="{42B2C7AD-FBAE-495B-A1DB-A6A73C6F795A}" dt="2020-09-16T17:57:28.520" v="3898" actId="20577"/>
        <pc:sldMkLst>
          <pc:docMk/>
          <pc:sldMk cId="1825800014" sldId="273"/>
        </pc:sldMkLst>
        <pc:spChg chg="mod">
          <ac:chgData name="Alexander" userId="b1b9de28-cc89-43f7-9c5d-06ec6fa9c8fe" providerId="ADAL" clId="{42B2C7AD-FBAE-495B-A1DB-A6A73C6F795A}" dt="2020-09-16T17:54:02.266" v="3476" actId="20577"/>
          <ac:spMkLst>
            <pc:docMk/>
            <pc:sldMk cId="1825800014" sldId="273"/>
            <ac:spMk id="2" creationId="{5A6B7C10-B711-4B94-8BE7-84D506D79840}"/>
          </ac:spMkLst>
        </pc:spChg>
        <pc:spChg chg="mod">
          <ac:chgData name="Alexander" userId="b1b9de28-cc89-43f7-9c5d-06ec6fa9c8fe" providerId="ADAL" clId="{42B2C7AD-FBAE-495B-A1DB-A6A73C6F795A}" dt="2020-09-16T17:57:28.520" v="3898" actId="20577"/>
          <ac:spMkLst>
            <pc:docMk/>
            <pc:sldMk cId="1825800014" sldId="273"/>
            <ac:spMk id="3" creationId="{9BDE0F4A-5CE8-49AF-82F5-2ABE4B46FF94}"/>
          </ac:spMkLst>
        </pc:spChg>
      </pc:sldChg>
      <pc:sldChg chg="add del">
        <pc:chgData name="Alexander" userId="b1b9de28-cc89-43f7-9c5d-06ec6fa9c8fe" providerId="ADAL" clId="{42B2C7AD-FBAE-495B-A1DB-A6A73C6F795A}" dt="2020-09-16T17:53:57.983" v="3475" actId="2696"/>
        <pc:sldMkLst>
          <pc:docMk/>
          <pc:sldMk cId="1010314271" sldId="274"/>
        </pc:sldMkLst>
      </pc:sldChg>
      <pc:sldChg chg="modSp add ord">
        <pc:chgData name="Alexander" userId="b1b9de28-cc89-43f7-9c5d-06ec6fa9c8fe" providerId="ADAL" clId="{42B2C7AD-FBAE-495B-A1DB-A6A73C6F795A}" dt="2020-09-16T17:53:35.659" v="3454"/>
        <pc:sldMkLst>
          <pc:docMk/>
          <pc:sldMk cId="1937464371" sldId="275"/>
        </pc:sldMkLst>
        <pc:spChg chg="mod">
          <ac:chgData name="Alexander" userId="b1b9de28-cc89-43f7-9c5d-06ec6fa9c8fe" providerId="ADAL" clId="{42B2C7AD-FBAE-495B-A1DB-A6A73C6F795A}" dt="2020-09-16T17:49:52.114" v="3160" actId="20577"/>
          <ac:spMkLst>
            <pc:docMk/>
            <pc:sldMk cId="1937464371" sldId="275"/>
            <ac:spMk id="2" creationId="{2CB89A3C-8644-49A0-B6A6-577336604A22}"/>
          </ac:spMkLst>
        </pc:spChg>
        <pc:spChg chg="mod">
          <ac:chgData name="Alexander" userId="b1b9de28-cc89-43f7-9c5d-06ec6fa9c8fe" providerId="ADAL" clId="{42B2C7AD-FBAE-495B-A1DB-A6A73C6F795A}" dt="2020-09-16T17:53:28.473" v="3452" actId="20577"/>
          <ac:spMkLst>
            <pc:docMk/>
            <pc:sldMk cId="1937464371" sldId="275"/>
            <ac:spMk id="3" creationId="{5860569A-768B-4B45-A39E-FC7BAD69E21B}"/>
          </ac:spMkLst>
        </pc:spChg>
        <pc:spChg chg="mod">
          <ac:chgData name="Alexander" userId="b1b9de28-cc89-43f7-9c5d-06ec6fa9c8fe" providerId="ADAL" clId="{42B2C7AD-FBAE-495B-A1DB-A6A73C6F795A}" dt="2020-09-16T17:51:43.971" v="3404" actId="20577"/>
          <ac:spMkLst>
            <pc:docMk/>
            <pc:sldMk cId="1937464371" sldId="275"/>
            <ac:spMk id="4" creationId="{82B9D187-84C7-446A-95CD-8B03B4F6DF3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dirty="0"/>
              <a:t>9/16/2020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dirty="0"/>
              <a:t>9/16/2020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dirty="0"/>
              <a:t>9/16/2020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dirty="0"/>
              <a:t>9/16/2020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dirty="0"/>
              <a:t>9/16/2020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dirty="0"/>
              <a:t>9/16/2020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dirty="0"/>
              <a:t>9/16/2020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dirty="0"/>
              <a:t>9/16/2020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dirty="0"/>
              <a:t>9/16/2020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dirty="0"/>
              <a:t>9/16/2020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dirty="0"/>
              <a:t>9/16/2020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dirty="0"/>
              <a:t>9/16/2020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4.jpg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DD392-8F1A-49FF-ABB3-E481EE0C1E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MV3500 Final Project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593EFF-5B13-43E5-B356-CDE139BDAD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1532502"/>
          </a:xfrm>
        </p:spPr>
        <p:txBody>
          <a:bodyPr>
            <a:normAutofit/>
          </a:bodyPr>
          <a:lstStyle/>
          <a:p>
            <a:r>
              <a:rPr lang="en-US" dirty="0"/>
              <a:t>Alex White</a:t>
            </a:r>
          </a:p>
          <a:p>
            <a:r>
              <a:rPr lang="en-US" dirty="0"/>
              <a:t>CHRIS CANNON</a:t>
            </a:r>
          </a:p>
          <a:p>
            <a:r>
              <a:rPr lang="en-US" dirty="0"/>
              <a:t>KYLE BRITT</a:t>
            </a:r>
          </a:p>
        </p:txBody>
      </p:sp>
    </p:spTree>
    <p:extLst>
      <p:ext uri="{BB962C8B-B14F-4D97-AF65-F5344CB8AC3E}">
        <p14:creationId xmlns:p14="http://schemas.microsoft.com/office/powerpoint/2010/main" val="1522074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4A54A-CDCD-4421-AFA9-80CBC59421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031A6-0C2C-4A3B-9090-B133D73C55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Goal: Get all three sets of separately run simulation data collected by a single receiver</a:t>
            </a:r>
          </a:p>
          <a:p>
            <a:r>
              <a:rPr lang="en-US" dirty="0"/>
              <a:t>ARGON VPN not multicast friendly</a:t>
            </a:r>
          </a:p>
          <a:p>
            <a:r>
              <a:rPr lang="en-US" dirty="0"/>
              <a:t>OTL Bernd </a:t>
            </a:r>
            <a:r>
              <a:rPr lang="en-US" dirty="0" err="1"/>
              <a:t>Weissenberger’s</a:t>
            </a:r>
            <a:r>
              <a:rPr lang="en-US" dirty="0"/>
              <a:t> project / thesis work</a:t>
            </a:r>
          </a:p>
          <a:p>
            <a:pPr lvl="1"/>
            <a:r>
              <a:rPr lang="en-US" dirty="0" err="1"/>
              <a:t>GermanyEspduVPNReceiver</a:t>
            </a:r>
            <a:endParaRPr lang="en-US" dirty="0"/>
          </a:p>
          <a:p>
            <a:pPr lvl="1"/>
            <a:r>
              <a:rPr lang="en-US" dirty="0" err="1"/>
              <a:t>sendPDU</a:t>
            </a:r>
            <a:r>
              <a:rPr lang="en-US" dirty="0"/>
              <a:t>(</a:t>
            </a:r>
            <a:r>
              <a:rPr lang="en-US" dirty="0" err="1"/>
              <a:t>Pdu</a:t>
            </a:r>
            <a:r>
              <a:rPr lang="en-US" dirty="0"/>
              <a:t> </a:t>
            </a:r>
            <a:r>
              <a:rPr lang="en-US" dirty="0" err="1"/>
              <a:t>pdu</a:t>
            </a:r>
            <a:r>
              <a:rPr lang="en-US" dirty="0"/>
              <a:t>) method for sending</a:t>
            </a:r>
          </a:p>
          <a:p>
            <a:pPr lvl="1"/>
            <a:r>
              <a:rPr lang="en-US" dirty="0"/>
              <a:t>Modified for our purposes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806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69F8D-6F38-4127-A64E-BB2FE2201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080DC6-C3FE-4E5D-ACCB-360D0EAE8C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OTL </a:t>
            </a:r>
            <a:r>
              <a:rPr lang="en-US" dirty="0" err="1"/>
              <a:t>Weissenberger’s</a:t>
            </a:r>
            <a:br>
              <a:rPr lang="en-US" dirty="0"/>
            </a:br>
            <a:r>
              <a:rPr lang="en-US" dirty="0" err="1"/>
              <a:t>sendPDU</a:t>
            </a:r>
            <a:r>
              <a:rPr lang="en-US" dirty="0"/>
              <a:t>(</a:t>
            </a:r>
            <a:r>
              <a:rPr lang="en-US" dirty="0" err="1"/>
              <a:t>Pdu</a:t>
            </a:r>
            <a:r>
              <a:rPr lang="en-US" dirty="0"/>
              <a:t> </a:t>
            </a:r>
            <a:r>
              <a:rPr lang="en-US" dirty="0" err="1"/>
              <a:t>pdu</a:t>
            </a:r>
            <a:r>
              <a:rPr lang="en-US" dirty="0"/>
              <a:t>) method,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E5686-317E-41A1-8059-069E03F232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2029" y="2015732"/>
            <a:ext cx="4105275" cy="170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510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B2D4B-F907-4768-B531-0E8921EFC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Receiving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47D74-FE29-431B-AFA3-90F4DA910D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Modifying OTL </a:t>
            </a:r>
            <a:r>
              <a:rPr lang="en-US" dirty="0" err="1"/>
              <a:t>Weissenberger’s</a:t>
            </a:r>
            <a:r>
              <a:rPr lang="en-US" dirty="0"/>
              <a:t> receiver class</a:t>
            </a:r>
          </a:p>
          <a:p>
            <a:r>
              <a:rPr lang="en-US" dirty="0"/>
              <a:t>Single connection at a time to submit updates (sequential)</a:t>
            </a:r>
          </a:p>
          <a:p>
            <a:r>
              <a:rPr lang="en-US" dirty="0"/>
              <a:t>ARGON VPN</a:t>
            </a:r>
          </a:p>
          <a:p>
            <a:pPr lvl="1"/>
            <a:r>
              <a:rPr lang="en-US" dirty="0" err="1"/>
              <a:t>PDUReciever</a:t>
            </a:r>
            <a:r>
              <a:rPr lang="en-US" dirty="0"/>
              <a:t> listens</a:t>
            </a:r>
          </a:p>
          <a:p>
            <a:pPr lvl="1"/>
            <a:r>
              <a:rPr lang="en-US" dirty="0"/>
              <a:t>Each sim runs on separate machines across the network</a:t>
            </a:r>
          </a:p>
          <a:p>
            <a:r>
              <a:rPr lang="en-US" dirty="0"/>
              <a:t>Wireshark confirms, but our receiver’s interpretation is cooler</a:t>
            </a:r>
          </a:p>
        </p:txBody>
      </p:sp>
    </p:spTree>
    <p:extLst>
      <p:ext uri="{BB962C8B-B14F-4D97-AF65-F5344CB8AC3E}">
        <p14:creationId xmlns:p14="http://schemas.microsoft.com/office/powerpoint/2010/main" val="3431642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A61FE-7C9A-43B7-B8E9-2243409A6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Interpreting </a:t>
            </a:r>
            <a:r>
              <a:rPr lang="en-US" dirty="0" err="1"/>
              <a:t>EntityStatePDU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A68A0C-9A58-4541-92F1-38AD5D49BC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Message Data</a:t>
            </a:r>
          </a:p>
          <a:p>
            <a:r>
              <a:rPr lang="en-US" dirty="0" err="1"/>
              <a:t>EntityID</a:t>
            </a:r>
            <a:r>
              <a:rPr lang="en-US" dirty="0"/>
              <a:t> triplet</a:t>
            </a:r>
          </a:p>
          <a:p>
            <a:r>
              <a:rPr lang="en-US" dirty="0"/>
              <a:t>If new: Entity description</a:t>
            </a:r>
          </a:p>
          <a:p>
            <a:r>
              <a:rPr lang="en-US" dirty="0"/>
              <a:t>Location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71D98C8-214E-48AE-A25A-06EB58DC3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696" y="4455481"/>
            <a:ext cx="8921079" cy="16636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0D4938-DE16-433F-83A8-B1C2110F6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9150" y="2239291"/>
            <a:ext cx="756285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264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C0988-2BE5-4B9E-A03A-5A924E315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Interpreting </a:t>
            </a:r>
            <a:r>
              <a:rPr lang="en-US" dirty="0" err="1"/>
              <a:t>FirePDU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EBD0D-C7FF-4105-B143-F83902A1E0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firingEntityID</a:t>
            </a:r>
            <a:r>
              <a:rPr lang="en-US" dirty="0"/>
              <a:t> triplet</a:t>
            </a:r>
          </a:p>
          <a:p>
            <a:r>
              <a:rPr lang="en-US" dirty="0" err="1"/>
              <a:t>targetEntityID</a:t>
            </a:r>
            <a:r>
              <a:rPr lang="en-US" dirty="0"/>
              <a:t> triplet</a:t>
            </a:r>
          </a:p>
          <a:p>
            <a:r>
              <a:rPr lang="en-US" dirty="0"/>
              <a:t>Munition information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F9A040-4DE9-4A66-9FEB-5217FA11C2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1679" y="4751970"/>
            <a:ext cx="6353175" cy="7143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39235D2-8AD8-4260-A97C-9A08EAC215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6457" y="3569461"/>
            <a:ext cx="7228397" cy="115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3458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7B316-6353-484F-AF03-F16E8B898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Interpreting </a:t>
            </a:r>
            <a:r>
              <a:rPr lang="en-US" dirty="0" err="1"/>
              <a:t>ResupplyOfferPDU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CA38A-E106-47E8-B4F1-0CD0A7FD62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ReceivingEntityID</a:t>
            </a:r>
            <a:endParaRPr lang="en-US" dirty="0"/>
          </a:p>
          <a:p>
            <a:r>
              <a:rPr lang="en-US" dirty="0" err="1"/>
              <a:t>SupplyingEntityID</a:t>
            </a:r>
            <a:endParaRPr lang="en-US" dirty="0"/>
          </a:p>
          <a:p>
            <a:r>
              <a:rPr lang="en-US" dirty="0" err="1"/>
              <a:t>SupplyType</a:t>
            </a:r>
            <a:r>
              <a:rPr lang="en-US" dirty="0"/>
              <a:t>(s)</a:t>
            </a:r>
          </a:p>
          <a:p>
            <a:r>
              <a:rPr lang="en-US" dirty="0"/>
              <a:t>Quantity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EBF3C8-FC5D-4460-B220-6ACED2021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554" y="5356860"/>
            <a:ext cx="9639300" cy="5429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34E13E1-84A2-45F7-BD08-95FEBF6EC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6008" y="3613958"/>
            <a:ext cx="7298846" cy="1742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148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8C725-522B-47A5-B955-CB51A9029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Interpreting </a:t>
            </a:r>
            <a:r>
              <a:rPr lang="en-US" dirty="0" err="1"/>
              <a:t>CommentReliablePDU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13811A-3B5C-4EAE-8FF9-31AD76A600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Each message in payload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D4FCB0-3869-456A-82C0-266138CD9B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1954" y="4723395"/>
            <a:ext cx="7962900" cy="7429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73352C-5E8E-47C8-A410-A238D2F039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0730" y="2964864"/>
            <a:ext cx="7034124" cy="1758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5368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1D254-555E-4E3C-924F-55F5462B4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Putting it all together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02B79B-EAAB-481F-9FBD-6A2334EFCE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633EB1-3D94-4137-8386-708AB949C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4696" y="2015732"/>
            <a:ext cx="6901938" cy="455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5811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89A3C-8644-49A0-B6A6-577336604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0569A-768B-4B45-A39E-FC7BAD69E21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PDU Familiarity</a:t>
            </a:r>
          </a:p>
          <a:p>
            <a:r>
              <a:rPr lang="en-US" dirty="0"/>
              <a:t>Implement velocity in </a:t>
            </a:r>
            <a:r>
              <a:rPr lang="en-US" dirty="0" err="1"/>
              <a:t>espdus</a:t>
            </a:r>
            <a:endParaRPr lang="en-US" dirty="0"/>
          </a:p>
          <a:p>
            <a:r>
              <a:rPr lang="en-US" dirty="0" err="1"/>
              <a:t>DetonationPDU</a:t>
            </a:r>
            <a:endParaRPr lang="en-US" dirty="0"/>
          </a:p>
          <a:p>
            <a:r>
              <a:rPr lang="en-US" dirty="0" err="1"/>
              <a:t>ResupplyCompletePDU</a:t>
            </a:r>
            <a:endParaRPr lang="en-US" dirty="0"/>
          </a:p>
          <a:p>
            <a:r>
              <a:rPr lang="en-US" dirty="0"/>
              <a:t>Visual Representation (</a:t>
            </a:r>
            <a:r>
              <a:rPr lang="en-US" dirty="0" err="1"/>
              <a:t>DISWebGateway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B9D187-84C7-446A-95CD-8B03B4F6DF3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Networking</a:t>
            </a:r>
          </a:p>
          <a:p>
            <a:r>
              <a:rPr lang="en-US" dirty="0"/>
              <a:t>Enable Simultaneous (vice sequential) multiple connections</a:t>
            </a:r>
          </a:p>
          <a:p>
            <a:pPr lvl="1"/>
            <a:r>
              <a:rPr lang="en-US" dirty="0"/>
              <a:t>Threads for simultaneous sockets</a:t>
            </a:r>
          </a:p>
          <a:p>
            <a:pPr lvl="1"/>
            <a:r>
              <a:rPr lang="en-US" dirty="0"/>
              <a:t>UDP unicast conversion</a:t>
            </a:r>
          </a:p>
          <a:p>
            <a:pPr lvl="1"/>
            <a:r>
              <a:rPr lang="en-US" dirty="0"/>
              <a:t>ARGON Multicast support</a:t>
            </a:r>
          </a:p>
        </p:txBody>
      </p:sp>
    </p:spTree>
    <p:extLst>
      <p:ext uri="{BB962C8B-B14F-4D97-AF65-F5344CB8AC3E}">
        <p14:creationId xmlns:p14="http://schemas.microsoft.com/office/powerpoint/2010/main" val="19374643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B7C10-B711-4B94-8BE7-84D506D79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E0F4A-5CE8-49AF-82F5-2ABE4B46F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Discovery learning of DIS PDU implementation relevant to users</a:t>
            </a:r>
          </a:p>
          <a:p>
            <a:pPr lvl="1"/>
            <a:r>
              <a:rPr lang="en-US" dirty="0"/>
              <a:t>Robust, detailed, and adaptable standard</a:t>
            </a:r>
          </a:p>
          <a:p>
            <a:pPr lvl="1"/>
            <a:r>
              <a:rPr lang="en-US" dirty="0"/>
              <a:t>Learning curve, but not </a:t>
            </a:r>
          </a:p>
          <a:p>
            <a:r>
              <a:rPr lang="en-US" dirty="0"/>
              <a:t>Successful multiple user networking to send, receive, and interpret DIS PDUs</a:t>
            </a:r>
          </a:p>
          <a:p>
            <a:pPr lvl="1"/>
            <a:r>
              <a:rPr lang="en-US" dirty="0"/>
              <a:t>Depth of complexity and functionality</a:t>
            </a:r>
          </a:p>
          <a:p>
            <a:pPr lvl="1"/>
            <a:r>
              <a:rPr lang="en-US" dirty="0"/>
              <a:t>Thanks again to OTL Weissenberger</a:t>
            </a:r>
          </a:p>
        </p:txBody>
      </p:sp>
    </p:spTree>
    <p:extLst>
      <p:ext uri="{BB962C8B-B14F-4D97-AF65-F5344CB8AC3E}">
        <p14:creationId xmlns:p14="http://schemas.microsoft.com/office/powerpoint/2010/main" val="1825800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D4885-56B5-4B84-B63A-F045247DC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868536-F40F-4ACF-A642-0F11A8810D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 Familiarity</a:t>
            </a:r>
          </a:p>
          <a:p>
            <a:pPr lvl="1"/>
            <a:r>
              <a:rPr lang="en-US" dirty="0"/>
              <a:t>Manipulate PDUs of varying types</a:t>
            </a:r>
          </a:p>
          <a:p>
            <a:pPr lvl="1"/>
            <a:r>
              <a:rPr lang="en-US" dirty="0"/>
              <a:t>Create, set, modify, and send PDUs</a:t>
            </a:r>
          </a:p>
          <a:p>
            <a:pPr lvl="1"/>
            <a:r>
              <a:rPr lang="en-US" dirty="0"/>
              <a:t>Receive, interpret, and display PDU data</a:t>
            </a:r>
          </a:p>
          <a:p>
            <a:r>
              <a:rPr lang="en-US" dirty="0"/>
              <a:t>Network!</a:t>
            </a:r>
          </a:p>
          <a:p>
            <a:pPr lvl="1"/>
            <a:r>
              <a:rPr lang="en-US" dirty="0"/>
              <a:t>Provide three sets of DIS updates</a:t>
            </a:r>
          </a:p>
          <a:p>
            <a:pPr lvl="1"/>
            <a:r>
              <a:rPr lang="en-US" dirty="0"/>
              <a:t>Tracked by a single receiver </a:t>
            </a:r>
          </a:p>
          <a:p>
            <a:pPr lvl="1"/>
            <a:r>
              <a:rPr lang="en-US" dirty="0"/>
              <a:t>Use ARGON VPN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2204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CFC4F-18AF-4DB3-B84F-7D033675C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 Familiarity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420DCD-B952-4710-B6D8-9AB79BC7F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4696" y="2015732"/>
            <a:ext cx="9697186" cy="3450613"/>
          </a:xfrm>
        </p:spPr>
        <p:txBody>
          <a:bodyPr/>
          <a:lstStyle/>
          <a:p>
            <a:r>
              <a:rPr lang="en-US" dirty="0"/>
              <a:t>Three entities, moving and conducting actions using </a:t>
            </a:r>
            <a:r>
              <a:rPr lang="en-US" dirty="0" err="1"/>
              <a:t>ExampleSimulationProgram</a:t>
            </a:r>
            <a:endParaRPr lang="en-US" dirty="0"/>
          </a:p>
          <a:p>
            <a:r>
              <a:rPr lang="en-US" dirty="0"/>
              <a:t>Alex: LAV25 moves and fires at an enemy target</a:t>
            </a:r>
          </a:p>
          <a:p>
            <a:r>
              <a:rPr lang="en-US" dirty="0"/>
              <a:t>Chris: M109 Paladin moves and fires at an enemy target</a:t>
            </a:r>
          </a:p>
          <a:p>
            <a:r>
              <a:rPr lang="en-US" dirty="0"/>
              <a:t>Kyle: MTVR moves and provides resupply to friendly unit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A6F655-DB56-42CE-A89C-5D45231720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4323345"/>
            <a:ext cx="3810000" cy="228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4A9141-1016-4EDB-AD66-0F07440AD4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001" y="4323346"/>
            <a:ext cx="3230880" cy="22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766CE9-0EFF-4AC2-9EE6-9B1E9E0B98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524" y="4323343"/>
            <a:ext cx="3609475" cy="228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715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A9A2D-37B1-4379-AB5B-0BD5616D1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6909E-835A-443C-8BD9-6DD6102402E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DIS Familiarity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7283DB-EFBF-412D-AC8A-400F6921C9A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Network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568F60-3240-45A8-905B-44F5D18F0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519" y="0"/>
            <a:ext cx="10210961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C196DBA-B998-4342-9ACD-0ADDDE2BFF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1509" y="759980"/>
            <a:ext cx="1654005" cy="9924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2882763-58A8-4A73-AC78-EE6A90A115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5464" y="3154708"/>
            <a:ext cx="1626016" cy="11504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B4C557-A226-42B2-ACC1-E9BA2288B4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5821" y="3785855"/>
            <a:ext cx="1816554" cy="1150484"/>
          </a:xfrm>
          <a:prstGeom prst="rect">
            <a:avLst/>
          </a:prstGeom>
        </p:spPr>
      </p:pic>
      <p:pic>
        <p:nvPicPr>
          <p:cNvPr id="1026" name="Picture 2" descr="BMP-2 - Wikipedia">
            <a:extLst>
              <a:ext uri="{FF2B5EF4-FFF2-40B4-BE49-F238E27FC236}">
                <a16:creationId xmlns:a16="http://schemas.microsoft.com/office/drawing/2014/main" id="{2EB05163-BC09-4D5B-8EA6-BC3475DBEB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63646" y="5349173"/>
            <a:ext cx="1807571" cy="135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rrow: Down 8">
            <a:extLst>
              <a:ext uri="{FF2B5EF4-FFF2-40B4-BE49-F238E27FC236}">
                <a16:creationId xmlns:a16="http://schemas.microsoft.com/office/drawing/2014/main" id="{C406D5EE-28CE-4318-B61D-6265B9DC919C}"/>
              </a:ext>
            </a:extLst>
          </p:cNvPr>
          <p:cNvSpPr/>
          <p:nvPr/>
        </p:nvSpPr>
        <p:spPr>
          <a:xfrm>
            <a:off x="7841411" y="4666891"/>
            <a:ext cx="526212" cy="12048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36E7B1D8-AC85-4C79-81A5-2804A86A78A0}"/>
              </a:ext>
            </a:extLst>
          </p:cNvPr>
          <p:cNvSpPr/>
          <p:nvPr/>
        </p:nvSpPr>
        <p:spPr>
          <a:xfrm rot="2692571">
            <a:off x="2889268" y="1596997"/>
            <a:ext cx="1767536" cy="4756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40735700-C197-4E31-B619-8A8FDDB33B90}"/>
              </a:ext>
            </a:extLst>
          </p:cNvPr>
          <p:cNvSpPr/>
          <p:nvPr/>
        </p:nvSpPr>
        <p:spPr>
          <a:xfrm rot="3951521">
            <a:off x="8955160" y="3554221"/>
            <a:ext cx="526212" cy="12048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747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6DEAA-B94F-4FFD-8206-4DDD9F422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Entity State PDUs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AF508C-A45B-4854-BE10-CBECF3FA0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4696" y="2015732"/>
            <a:ext cx="9520158" cy="4419575"/>
          </a:xfrm>
        </p:spPr>
        <p:txBody>
          <a:bodyPr>
            <a:normAutofit/>
          </a:bodyPr>
          <a:lstStyle/>
          <a:p>
            <a:r>
              <a:rPr lang="en-US" dirty="0" err="1"/>
              <a:t>EntityID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dirty="0" err="1"/>
              <a:t>EntityType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dirty="0"/>
              <a:t>Location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dirty="0"/>
              <a:t>Orientation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4BC5EB-EEE5-45B9-9576-3C1CE85359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8666" y="1853755"/>
            <a:ext cx="8761213" cy="458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1238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26CC3-9F17-4E6B-B251-10E7F36BF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FirePDU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6DDD59-27E8-4753-A9DE-64264DFDF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4696" y="2015732"/>
            <a:ext cx="9520158" cy="4479959"/>
          </a:xfrm>
        </p:spPr>
        <p:txBody>
          <a:bodyPr/>
          <a:lstStyle/>
          <a:p>
            <a:r>
              <a:rPr lang="en-US" dirty="0" err="1"/>
              <a:t>FiringEntityID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TargetEntityID</a:t>
            </a:r>
            <a:br>
              <a:rPr lang="en-US" dirty="0"/>
            </a:br>
            <a:br>
              <a:rPr lang="en-US" dirty="0"/>
            </a:br>
            <a:endParaRPr lang="en-US" dirty="0"/>
          </a:p>
          <a:p>
            <a:r>
              <a:rPr lang="en-US" dirty="0" err="1"/>
              <a:t>EntityType</a:t>
            </a:r>
            <a:r>
              <a:rPr lang="en-US" dirty="0"/>
              <a:t>(Munition)</a:t>
            </a:r>
          </a:p>
          <a:p>
            <a:endParaRPr lang="en-US" dirty="0"/>
          </a:p>
          <a:p>
            <a:r>
              <a:rPr lang="en-US" dirty="0" err="1"/>
              <a:t>MunitionDescriptor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1889DA-19F0-4667-954D-66542F0800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1973" y="1615552"/>
            <a:ext cx="6534510" cy="510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209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53E45-895B-417F-9DB6-B80F347DB4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ResupplyOfferPDU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707E82-5236-4150-9B1C-1E300C4833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ArrayList</a:t>
            </a:r>
            <a:r>
              <a:rPr lang="en-US" dirty="0"/>
              <a:t> &lt;</a:t>
            </a:r>
            <a:r>
              <a:rPr lang="en-US" dirty="0" err="1"/>
              <a:t>SupplyQuantity</a:t>
            </a:r>
            <a:r>
              <a:rPr lang="en-US" dirty="0"/>
              <a:t>&gt;</a:t>
            </a:r>
          </a:p>
          <a:p>
            <a:r>
              <a:rPr lang="en-US" dirty="0" err="1"/>
              <a:t>SupplyType</a:t>
            </a:r>
            <a:endParaRPr lang="en-US" dirty="0"/>
          </a:p>
          <a:p>
            <a:r>
              <a:rPr lang="en-US" dirty="0"/>
              <a:t>Quantity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RecievingEntityID</a:t>
            </a:r>
            <a:endParaRPr lang="en-US" dirty="0"/>
          </a:p>
          <a:p>
            <a:r>
              <a:rPr lang="en-US" dirty="0" err="1"/>
              <a:t>SupplyingEntityID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3EAC90-0E3D-4B4A-BB46-687257298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0908" y="2015732"/>
            <a:ext cx="6212996" cy="2890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659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B952B-F795-4A77-826A-E699BB054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F6C1F4-E10F-4691-B5B8-AD772EFAC9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ArrayList</a:t>
            </a:r>
            <a:r>
              <a:rPr lang="en-US" dirty="0"/>
              <a:t>&lt;</a:t>
            </a:r>
            <a:r>
              <a:rPr lang="en-US" dirty="0" err="1"/>
              <a:t>VariableDatum</a:t>
            </a:r>
            <a:r>
              <a:rPr lang="en-US" dirty="0"/>
              <a:t>&gt;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42E903-D396-421C-8BC0-06421DCD7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766" y="2914250"/>
            <a:ext cx="9433088" cy="6843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C63A25D-1240-4529-A3A3-4A53BFD162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1766" y="3598596"/>
            <a:ext cx="7778510" cy="178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945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D9ED1-F85E-4D71-A2F5-E99B8BBB2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State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CC3B22-68DA-4528-A5C7-BAAA794CD6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Movement</a:t>
            </a:r>
          </a:p>
          <a:p>
            <a:r>
              <a:rPr lang="en-US" dirty="0"/>
              <a:t>Range Calculation</a:t>
            </a:r>
          </a:p>
          <a:p>
            <a:r>
              <a:rPr lang="en-US" dirty="0"/>
              <a:t>Triggers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E529C1-432B-4425-B904-6FD16046B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3836" y="2015731"/>
            <a:ext cx="6896168" cy="381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315617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lery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F15892E5F52746BA38DDC930E12707" ma:contentTypeVersion="12" ma:contentTypeDescription="Create a new document." ma:contentTypeScope="" ma:versionID="00d21ebf8f04353c7903a632bcbfcceb">
  <xsd:schema xmlns:xsd="http://www.w3.org/2001/XMLSchema" xmlns:xs="http://www.w3.org/2001/XMLSchema" xmlns:p="http://schemas.microsoft.com/office/2006/metadata/properties" xmlns:ns3="bb848b68-c255-4c65-9970-a5e2842893d1" xmlns:ns4="e9e0ea69-1ed9-4c8a-a60e-1c77252aa76d" targetNamespace="http://schemas.microsoft.com/office/2006/metadata/properties" ma:root="true" ma:fieldsID="cb09645f3c5364374ae2c733a690fb10" ns3:_="" ns4:_="">
    <xsd:import namespace="bb848b68-c255-4c65-9970-a5e2842893d1"/>
    <xsd:import namespace="e9e0ea69-1ed9-4c8a-a60e-1c77252aa76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848b68-c255-4c65-9970-a5e2842893d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9e0ea69-1ed9-4c8a-a60e-1c77252aa7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A042EEA-0895-4960-BE19-874CAEB8EF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848b68-c255-4c65-9970-a5e2842893d1"/>
    <ds:schemaRef ds:uri="e9e0ea69-1ed9-4c8a-a60e-1c77252aa7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857AC0-83FF-4223-B176-05C6B29A93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900008-96F5-49D7-9322-395A44FC0C7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68</TotalTime>
  <Words>352</Words>
  <Application>Microsoft Office PowerPoint</Application>
  <PresentationFormat>Widescreen</PresentationFormat>
  <Paragraphs>96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Palatino Linotype</vt:lpstr>
      <vt:lpstr>Gallery</vt:lpstr>
      <vt:lpstr>MV3500 Final Project</vt:lpstr>
      <vt:lpstr>Goals</vt:lpstr>
      <vt:lpstr>DIS Familiarity</vt:lpstr>
      <vt:lpstr>Project Goals</vt:lpstr>
      <vt:lpstr>Entity State PDUs</vt:lpstr>
      <vt:lpstr>FirePDU</vt:lpstr>
      <vt:lpstr>ResupplyOfferPDU</vt:lpstr>
      <vt:lpstr>Comment</vt:lpstr>
      <vt:lpstr>State Updates</vt:lpstr>
      <vt:lpstr>Network</vt:lpstr>
      <vt:lpstr>Sending</vt:lpstr>
      <vt:lpstr>Receiving</vt:lpstr>
      <vt:lpstr>Interpreting EntityStatePDU</vt:lpstr>
      <vt:lpstr>Interpreting FirePDU</vt:lpstr>
      <vt:lpstr>Interpreting ResupplyOfferPDU</vt:lpstr>
      <vt:lpstr>Interpreting CommentReliablePDU</vt:lpstr>
      <vt:lpstr>Putting it all together</vt:lpstr>
      <vt:lpstr>Next Steps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 w</dc:creator>
  <cp:lastModifiedBy>a w</cp:lastModifiedBy>
  <cp:revision>8</cp:revision>
  <dcterms:created xsi:type="dcterms:W3CDTF">2020-09-16T16:49:27Z</dcterms:created>
  <dcterms:modified xsi:type="dcterms:W3CDTF">2020-09-16T17:58:06Z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0x0101007FF15892E5F52746BA38DDC930E12707</vt:lpwstr>
  </property>
</Properties>
</file>