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notesMasterIdLst>
    <p:notesMasterId r:id="rId14"/>
  </p:notesMasterIdLst>
  <p:sldIdLst>
    <p:sldId id="257" r:id="rId5"/>
    <p:sldId id="259" r:id="rId6"/>
    <p:sldId id="263" r:id="rId7"/>
    <p:sldId id="262" r:id="rId8"/>
    <p:sldId id="260" r:id="rId9"/>
    <p:sldId id="261" r:id="rId10"/>
    <p:sldId id="266" r:id="rId11"/>
    <p:sldId id="265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7B9FCF-FABE-4488-9CAD-8AB25B217313}" v="153" dt="2021-09-15T20:48:34.607"/>
    <p1510:client id="{F5507FA2-9B36-4DA0-99A9-2766C8A679F8}" v="65" dt="2021-09-15T20:40:34.523"/>
    <p1510:client id="{F922194F-404A-4D2E-BB29-B901676ED7C3}" v="369" dt="2021-09-15T22:01:32.8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ckie, Jacob (Capt)" userId="8de08ed4-24ca-4b48-8d91-ecc5501e7ed8" providerId="ADAL" clId="{CA7B9FCF-FABE-4488-9CAD-8AB25B217313}"/>
    <pc:docChg chg="custSel addSld modSld sldOrd">
      <pc:chgData name="Leckie, Jacob (Capt)" userId="8de08ed4-24ca-4b48-8d91-ecc5501e7ed8" providerId="ADAL" clId="{CA7B9FCF-FABE-4488-9CAD-8AB25B217313}" dt="2021-09-15T20:48:34.607" v="178" actId="1076"/>
      <pc:docMkLst>
        <pc:docMk/>
      </pc:docMkLst>
      <pc:sldChg chg="addSp modSp mod">
        <pc:chgData name="Leckie, Jacob (Capt)" userId="8de08ed4-24ca-4b48-8d91-ecc5501e7ed8" providerId="ADAL" clId="{CA7B9FCF-FABE-4488-9CAD-8AB25B217313}" dt="2021-09-09T00:38:28.196" v="15" actId="1076"/>
        <pc:sldMkLst>
          <pc:docMk/>
          <pc:sldMk cId="1725045545" sldId="260"/>
        </pc:sldMkLst>
        <pc:picChg chg="add mod">
          <ac:chgData name="Leckie, Jacob (Capt)" userId="8de08ed4-24ca-4b48-8d91-ecc5501e7ed8" providerId="ADAL" clId="{CA7B9FCF-FABE-4488-9CAD-8AB25B217313}" dt="2021-09-09T00:38:28.196" v="15" actId="1076"/>
          <ac:picMkLst>
            <pc:docMk/>
            <pc:sldMk cId="1725045545" sldId="260"/>
            <ac:picMk id="6" creationId="{DF49A5E8-BC97-4914-BD6F-80A52E90DA32}"/>
          </ac:picMkLst>
        </pc:picChg>
        <pc:picChg chg="add mod">
          <ac:chgData name="Leckie, Jacob (Capt)" userId="8de08ed4-24ca-4b48-8d91-ecc5501e7ed8" providerId="ADAL" clId="{CA7B9FCF-FABE-4488-9CAD-8AB25B217313}" dt="2021-09-09T00:38:22.733" v="13" actId="1076"/>
          <ac:picMkLst>
            <pc:docMk/>
            <pc:sldMk cId="1725045545" sldId="260"/>
            <ac:picMk id="8" creationId="{CD03C132-1D77-488A-ACFA-CA942F4D6976}"/>
          </ac:picMkLst>
        </pc:picChg>
      </pc:sldChg>
      <pc:sldChg chg="addSp modSp mod">
        <pc:chgData name="Leckie, Jacob (Capt)" userId="8de08ed4-24ca-4b48-8d91-ecc5501e7ed8" providerId="ADAL" clId="{CA7B9FCF-FABE-4488-9CAD-8AB25B217313}" dt="2021-09-09T00:39:08.293" v="25" actId="732"/>
        <pc:sldMkLst>
          <pc:docMk/>
          <pc:sldMk cId="3749854035" sldId="261"/>
        </pc:sldMkLst>
        <pc:picChg chg="add mod">
          <ac:chgData name="Leckie, Jacob (Capt)" userId="8de08ed4-24ca-4b48-8d91-ecc5501e7ed8" providerId="ADAL" clId="{CA7B9FCF-FABE-4488-9CAD-8AB25B217313}" dt="2021-09-09T00:38:39.897" v="19" actId="1076"/>
          <ac:picMkLst>
            <pc:docMk/>
            <pc:sldMk cId="3749854035" sldId="261"/>
            <ac:picMk id="6" creationId="{82074814-598A-4E87-94D8-5DD3F1D9AEF1}"/>
          </ac:picMkLst>
        </pc:picChg>
        <pc:picChg chg="add mod modCrop">
          <ac:chgData name="Leckie, Jacob (Capt)" userId="8de08ed4-24ca-4b48-8d91-ecc5501e7ed8" providerId="ADAL" clId="{CA7B9FCF-FABE-4488-9CAD-8AB25B217313}" dt="2021-09-09T00:39:08.293" v="25" actId="732"/>
          <ac:picMkLst>
            <pc:docMk/>
            <pc:sldMk cId="3749854035" sldId="261"/>
            <ac:picMk id="8" creationId="{B9E378E2-8A40-4BB5-9DD6-E2B09F700380}"/>
          </ac:picMkLst>
        </pc:picChg>
      </pc:sldChg>
      <pc:sldChg chg="delSp modSp mod ord modNotesTx">
        <pc:chgData name="Leckie, Jacob (Capt)" userId="8de08ed4-24ca-4b48-8d91-ecc5501e7ed8" providerId="ADAL" clId="{CA7B9FCF-FABE-4488-9CAD-8AB25B217313}" dt="2021-09-15T20:47:30.778" v="163" actId="20577"/>
        <pc:sldMkLst>
          <pc:docMk/>
          <pc:sldMk cId="2709370775" sldId="265"/>
        </pc:sldMkLst>
        <pc:spChg chg="mod">
          <ac:chgData name="Leckie, Jacob (Capt)" userId="8de08ed4-24ca-4b48-8d91-ecc5501e7ed8" providerId="ADAL" clId="{CA7B9FCF-FABE-4488-9CAD-8AB25B217313}" dt="2021-09-15T20:46:04.704" v="149" actId="20577"/>
          <ac:spMkLst>
            <pc:docMk/>
            <pc:sldMk cId="2709370775" sldId="265"/>
            <ac:spMk id="2" creationId="{738F6DEB-700C-4F52-A632-C65770FDFB19}"/>
          </ac:spMkLst>
        </pc:spChg>
        <pc:spChg chg="mod">
          <ac:chgData name="Leckie, Jacob (Capt)" userId="8de08ed4-24ca-4b48-8d91-ecc5501e7ed8" providerId="ADAL" clId="{CA7B9FCF-FABE-4488-9CAD-8AB25B217313}" dt="2021-09-15T20:43:07.935" v="140" actId="20577"/>
          <ac:spMkLst>
            <pc:docMk/>
            <pc:sldMk cId="2709370775" sldId="265"/>
            <ac:spMk id="3" creationId="{102D58E2-07F6-4979-B1C1-7D4BB59157AE}"/>
          </ac:spMkLst>
        </pc:spChg>
        <pc:spChg chg="del">
          <ac:chgData name="Leckie, Jacob (Capt)" userId="8de08ed4-24ca-4b48-8d91-ecc5501e7ed8" providerId="ADAL" clId="{CA7B9FCF-FABE-4488-9CAD-8AB25B217313}" dt="2021-09-15T20:41:02.750" v="26" actId="478"/>
          <ac:spMkLst>
            <pc:docMk/>
            <pc:sldMk cId="2709370775" sldId="265"/>
            <ac:spMk id="6" creationId="{095C274B-7BE8-45DB-8FD8-4F7BA590898B}"/>
          </ac:spMkLst>
        </pc:spChg>
      </pc:sldChg>
      <pc:sldChg chg="delSp modSp new mod">
        <pc:chgData name="Leckie, Jacob (Capt)" userId="8de08ed4-24ca-4b48-8d91-ecc5501e7ed8" providerId="ADAL" clId="{CA7B9FCF-FABE-4488-9CAD-8AB25B217313}" dt="2021-09-15T20:48:34.607" v="178" actId="1076"/>
        <pc:sldMkLst>
          <pc:docMk/>
          <pc:sldMk cId="3553723382" sldId="266"/>
        </pc:sldMkLst>
        <pc:spChg chg="mod">
          <ac:chgData name="Leckie, Jacob (Capt)" userId="8de08ed4-24ca-4b48-8d91-ecc5501e7ed8" providerId="ADAL" clId="{CA7B9FCF-FABE-4488-9CAD-8AB25B217313}" dt="2021-09-15T20:48:34.607" v="178" actId="1076"/>
          <ac:spMkLst>
            <pc:docMk/>
            <pc:sldMk cId="3553723382" sldId="266"/>
            <ac:spMk id="2" creationId="{2A8129FF-46A3-4B96-9AA1-35143E290C62}"/>
          </ac:spMkLst>
        </pc:spChg>
        <pc:spChg chg="del">
          <ac:chgData name="Leckie, Jacob (Capt)" userId="8de08ed4-24ca-4b48-8d91-ecc5501e7ed8" providerId="ADAL" clId="{CA7B9FCF-FABE-4488-9CAD-8AB25B217313}" dt="2021-09-15T20:48:23.684" v="175" actId="478"/>
          <ac:spMkLst>
            <pc:docMk/>
            <pc:sldMk cId="3553723382" sldId="266"/>
            <ac:spMk id="3" creationId="{C0A743F7-DBC0-460E-BE55-14685F43BCE8}"/>
          </ac:spMkLst>
        </pc:spChg>
        <pc:spChg chg="del">
          <ac:chgData name="Leckie, Jacob (Capt)" userId="8de08ed4-24ca-4b48-8d91-ecc5501e7ed8" providerId="ADAL" clId="{CA7B9FCF-FABE-4488-9CAD-8AB25B217313}" dt="2021-09-15T20:48:26.109" v="176" actId="478"/>
          <ac:spMkLst>
            <pc:docMk/>
            <pc:sldMk cId="3553723382" sldId="266"/>
            <ac:spMk id="4" creationId="{563BFD22-728B-4B45-AE43-FD6D6544B8C5}"/>
          </ac:spMkLst>
        </pc:spChg>
      </pc:sldChg>
    </pc:docChg>
  </pc:docChgLst>
  <pc:docChgLst>
    <pc:chgData name="Mcneely, Justin (Capt)" userId="379bd1b9-fbee-4d4d-a434-70d11003532f" providerId="ADAL" clId="{F922194F-404A-4D2E-BB29-B901676ED7C3}"/>
    <pc:docChg chg="undo custSel modSld sldOrd">
      <pc:chgData name="Mcneely, Justin (Capt)" userId="379bd1b9-fbee-4d4d-a434-70d11003532f" providerId="ADAL" clId="{F922194F-404A-4D2E-BB29-B901676ED7C3}" dt="2021-09-15T22:01:32.817" v="363" actId="962"/>
      <pc:docMkLst>
        <pc:docMk/>
      </pc:docMkLst>
      <pc:sldChg chg="modSp mod">
        <pc:chgData name="Mcneely, Justin (Capt)" userId="379bd1b9-fbee-4d4d-a434-70d11003532f" providerId="ADAL" clId="{F922194F-404A-4D2E-BB29-B901676ED7C3}" dt="2021-09-15T20:38:45.683" v="2" actId="20577"/>
        <pc:sldMkLst>
          <pc:docMk/>
          <pc:sldMk cId="2475805559" sldId="257"/>
        </pc:sldMkLst>
        <pc:spChg chg="mod">
          <ac:chgData name="Mcneely, Justin (Capt)" userId="379bd1b9-fbee-4d4d-a434-70d11003532f" providerId="ADAL" clId="{F922194F-404A-4D2E-BB29-B901676ED7C3}" dt="2021-09-15T20:38:45.683" v="2" actId="20577"/>
          <ac:spMkLst>
            <pc:docMk/>
            <pc:sldMk cId="2475805559" sldId="257"/>
            <ac:spMk id="2" creationId="{1C21E816-31F5-48BB-BD02-D15F2F18B48A}"/>
          </ac:spMkLst>
        </pc:spChg>
      </pc:sldChg>
      <pc:sldChg chg="modSp mod">
        <pc:chgData name="Mcneely, Justin (Capt)" userId="379bd1b9-fbee-4d4d-a434-70d11003532f" providerId="ADAL" clId="{F922194F-404A-4D2E-BB29-B901676ED7C3}" dt="2021-09-15T20:47:48.942" v="212" actId="20577"/>
        <pc:sldMkLst>
          <pc:docMk/>
          <pc:sldMk cId="3431583213" sldId="259"/>
        </pc:sldMkLst>
        <pc:spChg chg="mod">
          <ac:chgData name="Mcneely, Justin (Capt)" userId="379bd1b9-fbee-4d4d-a434-70d11003532f" providerId="ADAL" clId="{F922194F-404A-4D2E-BB29-B901676ED7C3}" dt="2021-09-15T20:47:48.942" v="212" actId="20577"/>
          <ac:spMkLst>
            <pc:docMk/>
            <pc:sldMk cId="3431583213" sldId="259"/>
            <ac:spMk id="3" creationId="{40B1B7B2-6B7F-4B80-9E36-DB6D37564485}"/>
          </ac:spMkLst>
        </pc:spChg>
      </pc:sldChg>
      <pc:sldChg chg="modSp mod">
        <pc:chgData name="Mcneely, Justin (Capt)" userId="379bd1b9-fbee-4d4d-a434-70d11003532f" providerId="ADAL" clId="{F922194F-404A-4D2E-BB29-B901676ED7C3}" dt="2021-09-15T20:53:22.725" v="335" actId="20577"/>
        <pc:sldMkLst>
          <pc:docMk/>
          <pc:sldMk cId="1725045545" sldId="260"/>
        </pc:sldMkLst>
        <pc:spChg chg="mod">
          <ac:chgData name="Mcneely, Justin (Capt)" userId="379bd1b9-fbee-4d4d-a434-70d11003532f" providerId="ADAL" clId="{F922194F-404A-4D2E-BB29-B901676ED7C3}" dt="2021-09-15T20:53:22.725" v="335" actId="20577"/>
          <ac:spMkLst>
            <pc:docMk/>
            <pc:sldMk cId="1725045545" sldId="260"/>
            <ac:spMk id="2" creationId="{4F7EF5D5-6260-48FD-A0CD-1A8996994A11}"/>
          </ac:spMkLst>
        </pc:spChg>
      </pc:sldChg>
      <pc:sldChg chg="modSp mod">
        <pc:chgData name="Mcneely, Justin (Capt)" userId="379bd1b9-fbee-4d4d-a434-70d11003532f" providerId="ADAL" clId="{F922194F-404A-4D2E-BB29-B901676ED7C3}" dt="2021-09-15T20:53:29.351" v="342" actId="20577"/>
        <pc:sldMkLst>
          <pc:docMk/>
          <pc:sldMk cId="3749854035" sldId="261"/>
        </pc:sldMkLst>
        <pc:spChg chg="mod">
          <ac:chgData name="Mcneely, Justin (Capt)" userId="379bd1b9-fbee-4d4d-a434-70d11003532f" providerId="ADAL" clId="{F922194F-404A-4D2E-BB29-B901676ED7C3}" dt="2021-09-15T20:53:29.351" v="342" actId="20577"/>
          <ac:spMkLst>
            <pc:docMk/>
            <pc:sldMk cId="3749854035" sldId="261"/>
            <ac:spMk id="2" creationId="{4F7EF5D5-6260-48FD-A0CD-1A8996994A11}"/>
          </ac:spMkLst>
        </pc:spChg>
      </pc:sldChg>
      <pc:sldChg chg="addSp modSp mod ord">
        <pc:chgData name="Mcneely, Justin (Capt)" userId="379bd1b9-fbee-4d4d-a434-70d11003532f" providerId="ADAL" clId="{F922194F-404A-4D2E-BB29-B901676ED7C3}" dt="2021-09-15T20:51:29.630" v="319" actId="1076"/>
        <pc:sldMkLst>
          <pc:docMk/>
          <pc:sldMk cId="4257701178" sldId="262"/>
        </pc:sldMkLst>
        <pc:spChg chg="add mod">
          <ac:chgData name="Mcneely, Justin (Capt)" userId="379bd1b9-fbee-4d4d-a434-70d11003532f" providerId="ADAL" clId="{F922194F-404A-4D2E-BB29-B901676ED7C3}" dt="2021-09-15T20:51:29.630" v="319" actId="1076"/>
          <ac:spMkLst>
            <pc:docMk/>
            <pc:sldMk cId="4257701178" sldId="262"/>
            <ac:spMk id="3" creationId="{E1573E9D-CDFF-40F6-A850-D55C447E9F32}"/>
          </ac:spMkLst>
        </pc:spChg>
      </pc:sldChg>
      <pc:sldChg chg="addSp delSp modSp mod setBg setClrOvrMap">
        <pc:chgData name="Mcneely, Justin (Capt)" userId="379bd1b9-fbee-4d4d-a434-70d11003532f" providerId="ADAL" clId="{F922194F-404A-4D2E-BB29-B901676ED7C3}" dt="2021-09-15T22:01:32.817" v="363" actId="962"/>
        <pc:sldMkLst>
          <pc:docMk/>
          <pc:sldMk cId="206424446" sldId="263"/>
        </pc:sldMkLst>
        <pc:spChg chg="mod">
          <ac:chgData name="Mcneely, Justin (Capt)" userId="379bd1b9-fbee-4d4d-a434-70d11003532f" providerId="ADAL" clId="{F922194F-404A-4D2E-BB29-B901676ED7C3}" dt="2021-09-15T22:01:27.104" v="361" actId="26606"/>
          <ac:spMkLst>
            <pc:docMk/>
            <pc:sldMk cId="206424446" sldId="263"/>
            <ac:spMk id="2" creationId="{E5F35D49-CF68-4A45-95ED-588738E06C24}"/>
          </ac:spMkLst>
        </pc:spChg>
        <pc:spChg chg="mod">
          <ac:chgData name="Mcneely, Justin (Capt)" userId="379bd1b9-fbee-4d4d-a434-70d11003532f" providerId="ADAL" clId="{F922194F-404A-4D2E-BB29-B901676ED7C3}" dt="2021-09-15T22:01:27.104" v="361" actId="26606"/>
          <ac:spMkLst>
            <pc:docMk/>
            <pc:sldMk cId="206424446" sldId="263"/>
            <ac:spMk id="3" creationId="{B1CB0346-20BC-4E6A-974C-0A62BFC3850D}"/>
          </ac:spMkLst>
        </pc:spChg>
        <pc:spChg chg="add">
          <ac:chgData name="Mcneely, Justin (Capt)" userId="379bd1b9-fbee-4d4d-a434-70d11003532f" providerId="ADAL" clId="{F922194F-404A-4D2E-BB29-B901676ED7C3}" dt="2021-09-15T22:01:27.104" v="361" actId="26606"/>
          <ac:spMkLst>
            <pc:docMk/>
            <pc:sldMk cId="206424446" sldId="263"/>
            <ac:spMk id="12" creationId="{1BB56EB9-078F-4952-AC1F-149C7A0AE4D5}"/>
          </ac:spMkLst>
        </pc:spChg>
        <pc:spChg chg="add">
          <ac:chgData name="Mcneely, Justin (Capt)" userId="379bd1b9-fbee-4d4d-a434-70d11003532f" providerId="ADAL" clId="{F922194F-404A-4D2E-BB29-B901676ED7C3}" dt="2021-09-15T22:01:27.104" v="361" actId="26606"/>
          <ac:spMkLst>
            <pc:docMk/>
            <pc:sldMk cId="206424446" sldId="263"/>
            <ac:spMk id="14" creationId="{10058680-D07C-4893-B2B7-91543F18AB32}"/>
          </ac:spMkLst>
        </pc:spChg>
        <pc:spChg chg="add">
          <ac:chgData name="Mcneely, Justin (Capt)" userId="379bd1b9-fbee-4d4d-a434-70d11003532f" providerId="ADAL" clId="{F922194F-404A-4D2E-BB29-B901676ED7C3}" dt="2021-09-15T22:01:27.104" v="361" actId="26606"/>
          <ac:spMkLst>
            <pc:docMk/>
            <pc:sldMk cId="206424446" sldId="263"/>
            <ac:spMk id="16" creationId="{7B42427A-0A1F-4A55-8705-D9179F1E0CFB}"/>
          </ac:spMkLst>
        </pc:spChg>
        <pc:spChg chg="add">
          <ac:chgData name="Mcneely, Justin (Capt)" userId="379bd1b9-fbee-4d4d-a434-70d11003532f" providerId="ADAL" clId="{F922194F-404A-4D2E-BB29-B901676ED7C3}" dt="2021-09-15T22:01:27.104" v="361" actId="26606"/>
          <ac:spMkLst>
            <pc:docMk/>
            <pc:sldMk cId="206424446" sldId="263"/>
            <ac:spMk id="18" creationId="{EE54A6FE-D8CB-48A3-900B-053D4EBD3B85}"/>
          </ac:spMkLst>
        </pc:spChg>
        <pc:picChg chg="add del mod">
          <ac:chgData name="Mcneely, Justin (Capt)" userId="379bd1b9-fbee-4d4d-a434-70d11003532f" providerId="ADAL" clId="{F922194F-404A-4D2E-BB29-B901676ED7C3}" dt="2021-09-15T22:01:15.005" v="359" actId="478"/>
          <ac:picMkLst>
            <pc:docMk/>
            <pc:sldMk cId="206424446" sldId="263"/>
            <ac:picMk id="5" creationId="{1EB91559-056C-4012-A2CA-F2CF9B4065E9}"/>
          </ac:picMkLst>
        </pc:picChg>
        <pc:picChg chg="add mod">
          <ac:chgData name="Mcneely, Justin (Capt)" userId="379bd1b9-fbee-4d4d-a434-70d11003532f" providerId="ADAL" clId="{F922194F-404A-4D2E-BB29-B901676ED7C3}" dt="2021-09-15T22:01:32.817" v="363" actId="962"/>
          <ac:picMkLst>
            <pc:docMk/>
            <pc:sldMk cId="206424446" sldId="263"/>
            <ac:picMk id="7" creationId="{C8ED7129-E62D-43D0-85A9-FEF03EC92AD5}"/>
          </ac:picMkLst>
        </pc:picChg>
      </pc:sldChg>
      <pc:sldChg chg="modSp mod">
        <pc:chgData name="Mcneely, Justin (Capt)" userId="379bd1b9-fbee-4d4d-a434-70d11003532f" providerId="ADAL" clId="{F922194F-404A-4D2E-BB29-B901676ED7C3}" dt="2021-09-15T20:47:53.673" v="222" actId="20577"/>
        <pc:sldMkLst>
          <pc:docMk/>
          <pc:sldMk cId="2709370775" sldId="265"/>
        </pc:sldMkLst>
        <pc:spChg chg="mod">
          <ac:chgData name="Mcneely, Justin (Capt)" userId="379bd1b9-fbee-4d4d-a434-70d11003532f" providerId="ADAL" clId="{F922194F-404A-4D2E-BB29-B901676ED7C3}" dt="2021-09-15T20:47:53.673" v="222" actId="20577"/>
          <ac:spMkLst>
            <pc:docMk/>
            <pc:sldMk cId="2709370775" sldId="265"/>
            <ac:spMk id="2" creationId="{738F6DEB-700C-4F52-A632-C65770FDFB19}"/>
          </ac:spMkLst>
        </pc:spChg>
        <pc:spChg chg="mod">
          <ac:chgData name="Mcneely, Justin (Capt)" userId="379bd1b9-fbee-4d4d-a434-70d11003532f" providerId="ADAL" clId="{F922194F-404A-4D2E-BB29-B901676ED7C3}" dt="2021-09-15T20:45:30.446" v="197" actId="5793"/>
          <ac:spMkLst>
            <pc:docMk/>
            <pc:sldMk cId="2709370775" sldId="265"/>
            <ac:spMk id="3" creationId="{102D58E2-07F6-4979-B1C1-7D4BB59157AE}"/>
          </ac:spMkLst>
        </pc:spChg>
      </pc:sldChg>
    </pc:docChg>
  </pc:docChgLst>
  <pc:docChgLst>
    <pc:chgData name="Leckie, Jacob (Capt)" userId="S::jacob.leckie@nps.edu::8de08ed4-24ca-4b48-8d91-ecc5501e7ed8" providerId="AD" clId="Web-{F5507FA2-9B36-4DA0-99A9-2766C8A679F8}"/>
    <pc:docChg chg="addSld modSld sldOrd">
      <pc:chgData name="Leckie, Jacob (Capt)" userId="S::jacob.leckie@nps.edu::8de08ed4-24ca-4b48-8d91-ecc5501e7ed8" providerId="AD" clId="Web-{F5507FA2-9B36-4DA0-99A9-2766C8A679F8}" dt="2021-09-15T20:40:34.523" v="32"/>
      <pc:docMkLst>
        <pc:docMk/>
      </pc:docMkLst>
      <pc:sldChg chg="addSp delSp modSp new ord">
        <pc:chgData name="Leckie, Jacob (Capt)" userId="S::jacob.leckie@nps.edu::8de08ed4-24ca-4b48-8d91-ecc5501e7ed8" providerId="AD" clId="Web-{F5507FA2-9B36-4DA0-99A9-2766C8A679F8}" dt="2021-09-15T20:40:34.523" v="32"/>
        <pc:sldMkLst>
          <pc:docMk/>
          <pc:sldMk cId="2709370775" sldId="265"/>
        </pc:sldMkLst>
        <pc:spChg chg="mod">
          <ac:chgData name="Leckie, Jacob (Capt)" userId="S::jacob.leckie@nps.edu::8de08ed4-24ca-4b48-8d91-ecc5501e7ed8" providerId="AD" clId="Web-{F5507FA2-9B36-4DA0-99A9-2766C8A679F8}" dt="2021-09-15T20:40:08.382" v="13" actId="20577"/>
          <ac:spMkLst>
            <pc:docMk/>
            <pc:sldMk cId="2709370775" sldId="265"/>
            <ac:spMk id="2" creationId="{738F6DEB-700C-4F52-A632-C65770FDFB19}"/>
          </ac:spMkLst>
        </pc:spChg>
        <pc:spChg chg="mod">
          <ac:chgData name="Leckie, Jacob (Capt)" userId="S::jacob.leckie@nps.edu::8de08ed4-24ca-4b48-8d91-ecc5501e7ed8" providerId="AD" clId="Web-{F5507FA2-9B36-4DA0-99A9-2766C8A679F8}" dt="2021-09-15T20:40:20.742" v="18" actId="20577"/>
          <ac:spMkLst>
            <pc:docMk/>
            <pc:sldMk cId="2709370775" sldId="265"/>
            <ac:spMk id="3" creationId="{102D58E2-07F6-4979-B1C1-7D4BB59157AE}"/>
          </ac:spMkLst>
        </pc:spChg>
        <pc:spChg chg="del mod">
          <ac:chgData name="Leckie, Jacob (Capt)" userId="S::jacob.leckie@nps.edu::8de08ed4-24ca-4b48-8d91-ecc5501e7ed8" providerId="AD" clId="Web-{F5507FA2-9B36-4DA0-99A9-2766C8A679F8}" dt="2021-09-15T20:40:34.523" v="32"/>
          <ac:spMkLst>
            <pc:docMk/>
            <pc:sldMk cId="2709370775" sldId="265"/>
            <ac:spMk id="4" creationId="{9E1547BC-9247-40AC-8D95-617925896209}"/>
          </ac:spMkLst>
        </pc:spChg>
        <pc:spChg chg="add mod">
          <ac:chgData name="Leckie, Jacob (Capt)" userId="S::jacob.leckie@nps.edu::8de08ed4-24ca-4b48-8d91-ecc5501e7ed8" providerId="AD" clId="Web-{F5507FA2-9B36-4DA0-99A9-2766C8A679F8}" dt="2021-09-15T20:40:34.523" v="32"/>
          <ac:spMkLst>
            <pc:docMk/>
            <pc:sldMk cId="2709370775" sldId="265"/>
            <ac:spMk id="6" creationId="{095C274B-7BE8-45DB-8FD8-4F7BA590898B}"/>
          </ac:spMkLst>
        </pc:spChg>
      </pc:sldChg>
    </pc:docChg>
  </pc:docChgLst>
  <pc:docChgLst>
    <pc:chgData name="jrm_usmc@yahoo.com" userId="3fe9a03a3c23aed0" providerId="LiveId" clId="{019FC0B1-1E15-4B05-8629-0989858C0D39}"/>
    <pc:docChg chg="custSel addSld delSld modSld">
      <pc:chgData name="jrm_usmc@yahoo.com" userId="3fe9a03a3c23aed0" providerId="LiveId" clId="{019FC0B1-1E15-4B05-8629-0989858C0D39}" dt="2021-09-08T23:30:46.564" v="62" actId="1076"/>
      <pc:docMkLst>
        <pc:docMk/>
      </pc:docMkLst>
      <pc:sldChg chg="del">
        <pc:chgData name="jrm_usmc@yahoo.com" userId="3fe9a03a3c23aed0" providerId="LiveId" clId="{019FC0B1-1E15-4B05-8629-0989858C0D39}" dt="2021-09-08T22:12:45.510" v="34" actId="2696"/>
        <pc:sldMkLst>
          <pc:docMk/>
          <pc:sldMk cId="263784652" sldId="258"/>
        </pc:sldMkLst>
      </pc:sldChg>
      <pc:sldChg chg="addSp delSp modSp mod">
        <pc:chgData name="jrm_usmc@yahoo.com" userId="3fe9a03a3c23aed0" providerId="LiveId" clId="{019FC0B1-1E15-4B05-8629-0989858C0D39}" dt="2021-09-08T23:30:46.564" v="62" actId="1076"/>
        <pc:sldMkLst>
          <pc:docMk/>
          <pc:sldMk cId="4257701178" sldId="262"/>
        </pc:sldMkLst>
        <pc:spChg chg="mod">
          <ac:chgData name="jrm_usmc@yahoo.com" userId="3fe9a03a3c23aed0" providerId="LiveId" clId="{019FC0B1-1E15-4B05-8629-0989858C0D39}" dt="2021-09-08T23:29:29.661" v="57" actId="20577"/>
          <ac:spMkLst>
            <pc:docMk/>
            <pc:sldMk cId="4257701178" sldId="262"/>
            <ac:spMk id="2" creationId="{72C5E52A-4E25-438A-B1D1-8EDEC3C4AF8B}"/>
          </ac:spMkLst>
        </pc:spChg>
        <pc:spChg chg="del mod">
          <ac:chgData name="jrm_usmc@yahoo.com" userId="3fe9a03a3c23aed0" providerId="LiveId" clId="{019FC0B1-1E15-4B05-8629-0989858C0D39}" dt="2021-09-08T23:30:11.377" v="59" actId="22"/>
          <ac:spMkLst>
            <pc:docMk/>
            <pc:sldMk cId="4257701178" sldId="262"/>
            <ac:spMk id="3" creationId="{8D2FE5A7-B8E0-42C8-9D78-FF65270B27A6}"/>
          </ac:spMkLst>
        </pc:spChg>
        <pc:picChg chg="add mod ord">
          <ac:chgData name="jrm_usmc@yahoo.com" userId="3fe9a03a3c23aed0" providerId="LiveId" clId="{019FC0B1-1E15-4B05-8629-0989858C0D39}" dt="2021-09-08T23:30:46.564" v="62" actId="1076"/>
          <ac:picMkLst>
            <pc:docMk/>
            <pc:sldMk cId="4257701178" sldId="262"/>
            <ac:picMk id="5" creationId="{63958454-1CE4-4444-B714-9C03E2264394}"/>
          </ac:picMkLst>
        </pc:picChg>
      </pc:sldChg>
      <pc:sldChg chg="modSp mod">
        <pc:chgData name="jrm_usmc@yahoo.com" userId="3fe9a03a3c23aed0" providerId="LiveId" clId="{019FC0B1-1E15-4B05-8629-0989858C0D39}" dt="2021-09-07T23:22:14.196" v="13" actId="20577"/>
        <pc:sldMkLst>
          <pc:docMk/>
          <pc:sldMk cId="206424446" sldId="263"/>
        </pc:sldMkLst>
        <pc:spChg chg="mod">
          <ac:chgData name="jrm_usmc@yahoo.com" userId="3fe9a03a3c23aed0" providerId="LiveId" clId="{019FC0B1-1E15-4B05-8629-0989858C0D39}" dt="2021-09-07T23:22:14.196" v="13" actId="20577"/>
          <ac:spMkLst>
            <pc:docMk/>
            <pc:sldMk cId="206424446" sldId="263"/>
            <ac:spMk id="3" creationId="{B1CB0346-20BC-4E6A-974C-0A62BFC3850D}"/>
          </ac:spMkLst>
        </pc:spChg>
      </pc:sldChg>
      <pc:sldChg chg="addSp delSp modSp new mod setBg">
        <pc:chgData name="jrm_usmc@yahoo.com" userId="3fe9a03a3c23aed0" providerId="LiveId" clId="{019FC0B1-1E15-4B05-8629-0989858C0D39}" dt="2021-09-08T00:00:23.151" v="33" actId="26606"/>
        <pc:sldMkLst>
          <pc:docMk/>
          <pc:sldMk cId="1374259329" sldId="264"/>
        </pc:sldMkLst>
        <pc:spChg chg="mod">
          <ac:chgData name="jrm_usmc@yahoo.com" userId="3fe9a03a3c23aed0" providerId="LiveId" clId="{019FC0B1-1E15-4B05-8629-0989858C0D39}" dt="2021-09-08T00:00:23.151" v="33" actId="26606"/>
          <ac:spMkLst>
            <pc:docMk/>
            <pc:sldMk cId="1374259329" sldId="264"/>
            <ac:spMk id="2" creationId="{9C101942-FE6B-462C-AC50-7EF292C4A2BB}"/>
          </ac:spMkLst>
        </pc:spChg>
        <pc:spChg chg="del mod">
          <ac:chgData name="jrm_usmc@yahoo.com" userId="3fe9a03a3c23aed0" providerId="LiveId" clId="{019FC0B1-1E15-4B05-8629-0989858C0D39}" dt="2021-09-08T00:00:18.272" v="30"/>
          <ac:spMkLst>
            <pc:docMk/>
            <pc:sldMk cId="1374259329" sldId="264"/>
            <ac:spMk id="3" creationId="{5C747EE4-DC0F-46CF-9B32-7239DF405DE5}"/>
          </ac:spMkLst>
        </pc:spChg>
        <pc:spChg chg="add">
          <ac:chgData name="jrm_usmc@yahoo.com" userId="3fe9a03a3c23aed0" providerId="LiveId" clId="{019FC0B1-1E15-4B05-8629-0989858C0D39}" dt="2021-09-08T00:00:23.151" v="33" actId="26606"/>
          <ac:spMkLst>
            <pc:docMk/>
            <pc:sldMk cId="1374259329" sldId="264"/>
            <ac:spMk id="10" creationId="{DD651B61-325E-4E73-8445-38B0DE8AAAB6}"/>
          </ac:spMkLst>
        </pc:spChg>
        <pc:spChg chg="add">
          <ac:chgData name="jrm_usmc@yahoo.com" userId="3fe9a03a3c23aed0" providerId="LiveId" clId="{019FC0B1-1E15-4B05-8629-0989858C0D39}" dt="2021-09-08T00:00:23.151" v="33" actId="26606"/>
          <ac:spMkLst>
            <pc:docMk/>
            <pc:sldMk cId="1374259329" sldId="264"/>
            <ac:spMk id="12" creationId="{B42E5253-D3AC-4AC2-B766-8B34F13C2F5E}"/>
          </ac:spMkLst>
        </pc:spChg>
        <pc:spChg chg="add">
          <ac:chgData name="jrm_usmc@yahoo.com" userId="3fe9a03a3c23aed0" providerId="LiveId" clId="{019FC0B1-1E15-4B05-8629-0989858C0D39}" dt="2021-09-08T00:00:23.151" v="33" actId="26606"/>
          <ac:spMkLst>
            <pc:docMk/>
            <pc:sldMk cId="1374259329" sldId="264"/>
            <ac:spMk id="14" creationId="{10AE8D57-436A-4073-9A75-15BB5949F8B4}"/>
          </ac:spMkLst>
        </pc:spChg>
        <pc:spChg chg="add">
          <ac:chgData name="jrm_usmc@yahoo.com" userId="3fe9a03a3c23aed0" providerId="LiveId" clId="{019FC0B1-1E15-4B05-8629-0989858C0D39}" dt="2021-09-08T00:00:23.151" v="33" actId="26606"/>
          <ac:spMkLst>
            <pc:docMk/>
            <pc:sldMk cId="1374259329" sldId="264"/>
            <ac:spMk id="16" creationId="{E2852671-8EB6-4EAF-8AF8-65CF3FD66456}"/>
          </ac:spMkLst>
        </pc:spChg>
        <pc:spChg chg="add">
          <ac:chgData name="jrm_usmc@yahoo.com" userId="3fe9a03a3c23aed0" providerId="LiveId" clId="{019FC0B1-1E15-4B05-8629-0989858C0D39}" dt="2021-09-08T00:00:23.151" v="33" actId="26606"/>
          <ac:spMkLst>
            <pc:docMk/>
            <pc:sldMk cId="1374259329" sldId="264"/>
            <ac:spMk id="18" creationId="{26B4480E-B7FF-4481-890E-043A69AE6FE2}"/>
          </ac:spMkLst>
        </pc:spChg>
        <pc:grpChg chg="add">
          <ac:chgData name="jrm_usmc@yahoo.com" userId="3fe9a03a3c23aed0" providerId="LiveId" clId="{019FC0B1-1E15-4B05-8629-0989858C0D39}" dt="2021-09-08T00:00:23.151" v="33" actId="26606"/>
          <ac:grpSpMkLst>
            <pc:docMk/>
            <pc:sldMk cId="1374259329" sldId="264"/>
            <ac:grpSpMk id="20" creationId="{79394E1F-0B5F-497D-B2A6-8383A2A54834}"/>
          </ac:grpSpMkLst>
        </pc:grpChg>
        <pc:picChg chg="add mod">
          <ac:chgData name="jrm_usmc@yahoo.com" userId="3fe9a03a3c23aed0" providerId="LiveId" clId="{019FC0B1-1E15-4B05-8629-0989858C0D39}" dt="2021-09-08T00:00:23.151" v="33" actId="26606"/>
          <ac:picMkLst>
            <pc:docMk/>
            <pc:sldMk cId="1374259329" sldId="264"/>
            <ac:picMk id="5" creationId="{B80BAD6F-FC03-44AD-A412-3C395117F02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F1C95-106E-4884-A716-8461A3FEBD08}" type="datetimeFigureOut">
              <a:rPr lang="en-US" smtClean="0"/>
              <a:t>9/15/2021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D9FB4-E85E-4F4D-AC9F-0B66A5867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03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2018 project </a:t>
            </a:r>
            <a:r>
              <a:rPr lang="en-US">
                <a:ea typeface="+mj-lt"/>
                <a:cs typeface="+mj-lt"/>
              </a:rPr>
              <a:t>Ayres and </a:t>
            </a:r>
            <a:r>
              <a:rPr lang="en-US" err="1">
                <a:ea typeface="+mj-lt"/>
                <a:cs typeface="+mj-lt"/>
              </a:rPr>
              <a:t>Demchko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D9FB4-E85E-4F4D-AC9F-0B66A586720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42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9/15/2021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9/15/2021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9/15/2021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9/15/2021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9/15/2021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9/15/2021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9/15/2021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9/15/2021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9/15/2021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9/15/2021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>
            <a:normAutofit/>
          </a:bodyPr>
          <a:lstStyle/>
          <a:p>
            <a:r>
              <a:rPr lang="en-US"/>
              <a:t>Aviation Maintenance/Supply Operations using DIS PDU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</p:spPr>
        <p:txBody>
          <a:bodyPr>
            <a:normAutofit/>
          </a:bodyPr>
          <a:lstStyle/>
          <a:p>
            <a:r>
              <a:rPr lang="en-US"/>
              <a:t>By Jacob Leckie and Justin McNeely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5" descr="abstract image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733" y="3081867"/>
            <a:ext cx="11260667" cy="331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873CD-F008-4696-A0F3-5CB6E5507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1B7B2-6B7F-4B80-9E36-DB6D37564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/>
              <a:t>Task and Purpose</a:t>
            </a:r>
          </a:p>
          <a:p>
            <a:r>
              <a:rPr lang="en-US"/>
              <a:t>Sender Outputs</a:t>
            </a:r>
          </a:p>
          <a:p>
            <a:r>
              <a:rPr lang="en-US"/>
              <a:t>Receiver Outputs</a:t>
            </a:r>
          </a:p>
          <a:p>
            <a:r>
              <a:rPr lang="en-US"/>
              <a:t>Demo</a:t>
            </a:r>
          </a:p>
          <a:p>
            <a:r>
              <a:rPr lang="en-US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431583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BB56EB9-078F-4952-AC1F-149C7A0AE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F35D49-CF68-4A45-95ED-588738E06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2280" y="944752"/>
            <a:ext cx="3259016" cy="1462692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Task and Purpose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058680-D07C-4893-B2B7-91543F18AB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42427A-0A1F-4A55-8705-D9179F1E0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54A6FE-D8CB-48A3-900B-053D4EBD3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B0346-20BC-4E6A-974C-0A62BFC38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513" y="2536031"/>
            <a:ext cx="3123783" cy="3671936"/>
          </a:xfrm>
        </p:spPr>
        <p:txBody>
          <a:bodyPr anchor="t">
            <a:normAutofit/>
          </a:bodyPr>
          <a:lstStyle/>
          <a:p>
            <a:r>
              <a:rPr lang="en-US" sz="1600">
                <a:solidFill>
                  <a:schemeClr val="bg1">
                    <a:lumMod val="75000"/>
                    <a:lumOff val="25000"/>
                  </a:schemeClr>
                </a:solidFill>
              </a:rPr>
              <a:t>Dynamic environment on the battlefield</a:t>
            </a:r>
          </a:p>
          <a:p>
            <a:r>
              <a:rPr lang="en-US" sz="1600">
                <a:solidFill>
                  <a:schemeClr val="bg1">
                    <a:lumMod val="75000"/>
                    <a:lumOff val="25000"/>
                  </a:schemeClr>
                </a:solidFill>
              </a:rPr>
              <a:t>Rapid material request, sourcing, and delivery vital to success</a:t>
            </a:r>
          </a:p>
          <a:p>
            <a:r>
              <a:rPr lang="en-US" sz="1600">
                <a:solidFill>
                  <a:schemeClr val="bg1">
                    <a:lumMod val="75000"/>
                    <a:lumOff val="25000"/>
                  </a:schemeClr>
                </a:solidFill>
              </a:rPr>
              <a:t>Mission success dependent on speed of communications between Units</a:t>
            </a:r>
          </a:p>
          <a:p>
            <a:r>
              <a:rPr lang="en-US" sz="1600">
                <a:solidFill>
                  <a:schemeClr val="bg1">
                    <a:lumMod val="75000"/>
                    <a:lumOff val="25000"/>
                  </a:schemeClr>
                </a:solidFill>
              </a:rPr>
              <a:t>DIS PDU capabilities enable immediate communication of material requests from Maintenance to Supply</a:t>
            </a:r>
          </a:p>
        </p:txBody>
      </p:sp>
      <p:pic>
        <p:nvPicPr>
          <p:cNvPr id="7" name="Picture 6" descr="Calendar&#10;&#10;Description automatically generated with low confidence">
            <a:extLst>
              <a:ext uri="{FF2B5EF4-FFF2-40B4-BE49-F238E27FC236}">
                <a16:creationId xmlns:a16="http://schemas.microsoft.com/office/drawing/2014/main" id="{C8ED7129-E62D-43D0-85A9-FEF03EC92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65" r="23676" b="-1"/>
          <a:stretch/>
        </p:blipFill>
        <p:spPr>
          <a:xfrm>
            <a:off x="4241830" y="601200"/>
            <a:ext cx="7503636" cy="578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4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5E52A-4E25-438A-B1D1-8EDEC3C4A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Intent of Scenario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958454-1CE4-4444-B714-9C03E22643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145" y="1890876"/>
            <a:ext cx="9081709" cy="426747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573E9D-CDFF-40F6-A850-D55C447E9F32}"/>
              </a:ext>
            </a:extLst>
          </p:cNvPr>
          <p:cNvSpPr txBox="1"/>
          <p:nvPr/>
        </p:nvSpPr>
        <p:spPr>
          <a:xfrm>
            <a:off x="9620916" y="1890876"/>
            <a:ext cx="1651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/>
              <a:t>PDUs:</a:t>
            </a:r>
          </a:p>
          <a:p>
            <a:endParaRPr lang="en-US" sz="1200"/>
          </a:p>
          <a:p>
            <a:r>
              <a:rPr lang="en-US" sz="1200" err="1"/>
              <a:t>ServiceRequestPDU</a:t>
            </a:r>
            <a:endParaRPr lang="en-US" sz="1200"/>
          </a:p>
          <a:p>
            <a:r>
              <a:rPr lang="en-US" sz="1200" err="1"/>
              <a:t>ResupplyOfferPDU</a:t>
            </a:r>
            <a:endParaRPr lang="en-US" sz="1200"/>
          </a:p>
          <a:p>
            <a:r>
              <a:rPr lang="en-US" sz="1200" err="1"/>
              <a:t>EntityStatePDU</a:t>
            </a:r>
            <a:endParaRPr lang="en-US" sz="1200"/>
          </a:p>
          <a:p>
            <a:r>
              <a:rPr lang="en-US" sz="1200" err="1"/>
              <a:t>ResupplyReceivedPDU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257701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EF5D5-6260-48FD-A0CD-1A899699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Sender/Maintenance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DF2ED-7B2E-42D9-8B09-F16B89A9408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(Sender code here)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FB8166-85BD-4F58-8070-EA5178DF16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(Sender output here)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DF49A5E8-BC97-4914-BD6F-80A52E90D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79" y="1866806"/>
            <a:ext cx="4299923" cy="4542917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CD03C132-1D77-488A-ACFA-CA942F4D6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044" y="802106"/>
            <a:ext cx="6159031" cy="575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04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EF5D5-6260-48FD-A0CD-1A899699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Receiver/Supply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DF2ED-7B2E-42D9-8B09-F16B89A9408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(Receiver code here)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FB8166-85BD-4F58-8070-EA5178DF16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(Receiver output here)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82074814-598A-4E87-94D8-5DD3F1D9A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01" y="2329786"/>
            <a:ext cx="5858693" cy="3429479"/>
          </a:xfrm>
          <a:prstGeom prst="rect">
            <a:avLst/>
          </a:prstGeom>
        </p:spPr>
      </p:pic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B9E378E2-8A40-4BB5-9DD6-E2B09F7003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1976"/>
          <a:stretch/>
        </p:blipFill>
        <p:spPr>
          <a:xfrm>
            <a:off x="5837140" y="924759"/>
            <a:ext cx="5773667" cy="573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854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129FF-46A3-4B96-9AA1-35143E290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6063" y="2934834"/>
            <a:ext cx="1179874" cy="988332"/>
          </a:xfrm>
        </p:spPr>
        <p:txBody>
          <a:bodyPr/>
          <a:lstStyle/>
          <a:p>
            <a:r>
              <a:rPr lang="en-US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553723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F6DEB-700C-4F52-A632-C65770FD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D58E2-07F6-4979-B1C1-7D4BB59157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05435" indent="-305435"/>
            <a:r>
              <a:rPr lang="en-US"/>
              <a:t>Accomplishments</a:t>
            </a:r>
          </a:p>
          <a:p>
            <a:pPr marL="629435" lvl="1" indent="-305435"/>
            <a:r>
              <a:rPr lang="en-US"/>
              <a:t>Client/Server communication (handshake)</a:t>
            </a:r>
          </a:p>
          <a:p>
            <a:pPr marL="629435" lvl="1" indent="-305435"/>
            <a:r>
              <a:rPr lang="en-US"/>
              <a:t>Maintenance/Supply-specific PDU Traffic</a:t>
            </a:r>
          </a:p>
          <a:p>
            <a:pPr marL="0" indent="0">
              <a:buNone/>
            </a:pPr>
            <a:endParaRPr lang="en-US"/>
          </a:p>
          <a:p>
            <a:pPr marL="305435" indent="-305435"/>
            <a:r>
              <a:rPr lang="en-US"/>
              <a:t>Challenges</a:t>
            </a:r>
          </a:p>
          <a:p>
            <a:pPr marL="629435" lvl="1" indent="-305435"/>
            <a:r>
              <a:rPr lang="en-US"/>
              <a:t>Computer to another computer (success earlier HW3)</a:t>
            </a:r>
          </a:p>
          <a:p>
            <a:pPr marL="629435" lvl="1" indent="-305435"/>
            <a:r>
              <a:rPr lang="en-US"/>
              <a:t>PDU Refinement (proper outputs)</a:t>
            </a:r>
          </a:p>
          <a:p>
            <a:pPr marL="629435" lvl="1" indent="-305435"/>
            <a:r>
              <a:rPr lang="en-US"/>
              <a:t>PDU Scheduling (proper timing)</a:t>
            </a:r>
          </a:p>
          <a:p>
            <a:pPr marL="629435" lvl="1" indent="-305435"/>
            <a:endParaRPr lang="en-US"/>
          </a:p>
          <a:p>
            <a:pPr marL="305435" indent="-30543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70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D651B61-325E-4E73-8445-38B0DE8AAA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2E5253-D3AC-4AC2-B766-8B34F13C2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AE8D57-436A-4073-9A75-15BB5949F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852671-8EB6-4EAF-8AF8-65CF3FD66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6B4480E-B7FF-4481-890E-043A69AE6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9394E1F-0B5F-497D-B2A6-8383A2A548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38068" y="457200"/>
            <a:ext cx="3703320" cy="5935133"/>
            <a:chOff x="438068" y="457200"/>
            <a:chExt cx="3703320" cy="593513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F1FF39A-AC3C-4066-9D4C-519AA22812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601201"/>
              <a:ext cx="3702134" cy="5791132"/>
            </a:xfrm>
            <a:prstGeom prst="rect">
              <a:avLst/>
            </a:prstGeom>
            <a:solidFill>
              <a:srgbClr val="465359">
                <a:alpha val="97000"/>
              </a:srgb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C13BAB-7C00-4D21-A857-E3D41C0A2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068" y="457200"/>
              <a:ext cx="3703320" cy="94997"/>
            </a:xfrm>
            <a:prstGeom prst="rect">
              <a:avLst/>
            </a:prstGeom>
            <a:solidFill>
              <a:srgbClr val="46535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101942-FE6B-462C-AC50-7EF292C4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1524001"/>
            <a:ext cx="3412067" cy="347838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Questions?</a:t>
            </a:r>
          </a:p>
        </p:txBody>
      </p:sp>
      <p:pic>
        <p:nvPicPr>
          <p:cNvPr id="5" name="Content Placeholder 4" descr="A picture containing sky, outdoor, aircraft, flying&#10;&#10;Description automatically generated">
            <a:extLst>
              <a:ext uri="{FF2B5EF4-FFF2-40B4-BE49-F238E27FC236}">
                <a16:creationId xmlns:a16="http://schemas.microsoft.com/office/drawing/2014/main" id="{B80BAD6F-FC03-44AD-A412-3C395117F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5497" y="618067"/>
            <a:ext cx="5923975" cy="5598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25932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289AE2-D2AE-49D1-AFAC-3A79F6794255}">
  <ds:schemaRefs>
    <ds:schemaRef ds:uri="71af3243-3dd4-4a8d-8c0d-dd76da1f02a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1E7CA09-9778-4414-AE97-8064B12DA30E}">
  <ds:schemaRefs>
    <ds:schemaRef ds:uri="16c05727-aa75-4e4a-9b5f-8a80a1165891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27BD4C1-B6B1-4715-ABF9-E660A51A4E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{395536A3-E6FE-4BD9-BC94-F69DC32E7A74}tf33552983_win32</Template>
  <Application>Microsoft Office PowerPoint</Application>
  <PresentationFormat>Widescreen</PresentationFormat>
  <Slides>9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DividendVTI</vt:lpstr>
      <vt:lpstr>Aviation Maintenance/Supply Operations using DIS PDU</vt:lpstr>
      <vt:lpstr>Overview:</vt:lpstr>
      <vt:lpstr>Task and Purpose</vt:lpstr>
      <vt:lpstr>Intent of Scenario</vt:lpstr>
      <vt:lpstr>Sender/Maintenance</vt:lpstr>
      <vt:lpstr>Receiver/Supply</vt:lpstr>
      <vt:lpstr>Demo</vt:lpstr>
      <vt:lpstr>Conclusion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Aviation Maintenance/Supply Operations using DIS PDU Presentation</dc:title>
  <dc:creator>jrm_usmc@yahoo.com</dc:creator>
  <cp:revision>1</cp:revision>
  <dcterms:created xsi:type="dcterms:W3CDTF">2021-09-07T23:12:11Z</dcterms:created>
  <dcterms:modified xsi:type="dcterms:W3CDTF">2021-09-15T22:02:02Z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