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p:cViewPr varScale="1">
        <p:scale>
          <a:sx n="83" d="100"/>
          <a:sy n="83" d="100"/>
        </p:scale>
        <p:origin x="1382" y="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networksolutions.com/whois/index.jsp" TargetMode="External"/><Relationship Id="rId2" Type="http://schemas.openxmlformats.org/officeDocument/2006/relationships/hyperlink" Target="http://www.networksolutions.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ea typeface="+mj-ea"/>
              </a:rPr>
              <a:t>Layers</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reports problem as such.</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p:txBody>
          <a:bodyPr/>
          <a:lstStyle/>
          <a:p>
            <a:pPr eaLnBrk="1" hangingPunct="1"/>
            <a:r>
              <a:rPr lang="en-US" altLang="en-US" sz="2400" dirty="0"/>
              <a:t>Rate limiting: What if you have a really fast server computer sending to an iPhone? The server has a really fast CPU and is hooked up to a fast network; often it </a:t>
            </a:r>
            <a:r>
              <a:rPr lang="en-US" altLang="en-US" sz="2400" dirty="0" err="1"/>
              <a:t>doesn</a:t>
            </a:r>
            <a:r>
              <a:rPr lang="ja-JP" altLang="en-US" sz="2400" dirty="0"/>
              <a:t>’</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31166" y="4267200"/>
            <a:ext cx="8214108"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we have to have some way to assure that each host is configured with a unique IP</a:t>
            </a:r>
          </a:p>
          <a:p>
            <a:pPr eaLnBrk="1" hangingPunct="1">
              <a:lnSpc>
                <a:spcPct val="90000"/>
              </a:lnSpc>
            </a:pPr>
            <a:r>
              <a:rPr lang="en-US" altLang="en-US" sz="2400" dirty="0"/>
              <a:t>Two basic ways: </a:t>
            </a:r>
          </a:p>
          <a:p>
            <a:pPr eaLnBrk="1" hangingPunct="1">
              <a:lnSpc>
                <a:spcPct val="90000"/>
              </a:lnSpc>
            </a:pPr>
            <a:r>
              <a:rPr lang="en-US" altLang="en-US" sz="2400" dirty="0"/>
              <a:t>• Manually</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a:t>
            </a:r>
          </a:p>
          <a:p>
            <a:pPr eaLnBrk="1" hangingPunct="1"/>
            <a:r>
              <a:rPr lang="en-US" altLang="en-US" sz="2400" dirty="0"/>
              <a:t>DHCP: when the host boots, it contacts a server and asks for an IP. The server assigns an IP to the host from a floating pool of IPs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for a limited time. After the time is expired, the server takes back the IP unless it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IP is constantly changing, they don</a:t>
            </a:r>
            <a:r>
              <a:rPr lang="ja-JP" altLang="en-US" sz="2400" dirty="0"/>
              <a:t>’</a:t>
            </a:r>
            <a:r>
              <a:rPr lang="en-US" altLang="ja-JP" sz="2400" dirty="0"/>
              <a:t>t know how to address it. Clients, on the other hand, spend their time contacting servers, not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ea typeface="+mj-ea"/>
              </a:rPr>
              <a:t>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205.155.4.12</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2225182087"/>
              </p:ext>
            </p:extLst>
          </p:nvPr>
        </p:nvGraphicFramePr>
        <p:xfrm>
          <a:off x="4800600" y="3352800"/>
          <a:ext cx="3733800" cy="3067050"/>
        </p:xfrm>
        <a:graphic>
          <a:graphicData uri="http://schemas.openxmlformats.org/drawingml/2006/table">
            <a:tbl>
              <a:tblPr/>
              <a:tblGrid>
                <a:gridCol w="1997149">
                  <a:extLst>
                    <a:ext uri="{9D8B030D-6E8A-4147-A177-3AD203B41FA5}">
                      <a16:colId xmlns:a16="http://schemas.microsoft.com/office/drawing/2014/main" val="20000"/>
                    </a:ext>
                  </a:extLst>
                </a:gridCol>
                <a:gridCol w="1736651">
                  <a:extLst>
                    <a:ext uri="{9D8B030D-6E8A-4147-A177-3AD203B41FA5}">
                      <a16:colId xmlns:a16="http://schemas.microsoft.com/office/drawing/2014/main" val="20001"/>
                    </a:ext>
                  </a:extLst>
                </a:gridCol>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205.155.4.12</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rgbClr val="CCCCCC"/>
                          </a:solidFill>
                          <a:effectLst/>
                          <a:latin typeface="Tahoma" charset="0"/>
                          <a:ea typeface="ＭＳ Ｐゴシック" charset="0"/>
                          <a:cs typeface="ＭＳ Ｐゴシック" charset="0"/>
                        </a:rPr>
                        <a:t>Beatnik.ern.nps.edu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172.20.18.4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1384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72.12.18.4</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ea typeface="+mj-ea"/>
              </a:rPr>
              <a:t>DNS</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err="1">
                <a:latin typeface="Courier New" panose="02070309020205020404" pitchFamily="49" charset="0"/>
              </a:rPr>
              <a:t>nslookup</a:t>
            </a:r>
            <a:r>
              <a:rPr lang="en-US" altLang="en-US" sz="2400" b="1" dirty="0">
                <a:latin typeface="Courier New" panose="02070309020205020404" pitchFamily="49" charset="0"/>
              </a:rPr>
              <a:t>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17.149.160.49</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You can see the same information using </a:t>
            </a:r>
            <a:r>
              <a:rPr lang="en-US" altLang="en-US" i="1" dirty="0" err="1"/>
              <a:t>whois</a:t>
            </a:r>
            <a:r>
              <a:rPr lang="en-US" altLang="en-US" i="1" dirty="0"/>
              <a:t> </a:t>
            </a:r>
            <a:r>
              <a:rPr lang="en-US" altLang="en-US" dirty="0"/>
              <a:t>protocol:</a:t>
            </a:r>
          </a:p>
          <a:p>
            <a:pPr eaLnBrk="1" hangingPunct="1"/>
            <a:r>
              <a:rPr lang="en-US" altLang="en-US" dirty="0">
                <a:hlinkClick r:id="rId2"/>
              </a:rPr>
              <a:t>http://www.networksolutions.com</a:t>
            </a:r>
            <a:r>
              <a:rPr lang="en-US" altLang="en-US" dirty="0"/>
              <a:t>, </a:t>
            </a:r>
            <a:r>
              <a:rPr lang="ja-JP" altLang="en-US" dirty="0"/>
              <a:t>“</a:t>
            </a:r>
            <a:r>
              <a:rPr lang="en-US" altLang="ja-JP" dirty="0">
                <a:hlinkClick r:id="rId3"/>
              </a:rPr>
              <a:t>whois</a:t>
            </a:r>
            <a:r>
              <a:rPr lang="ja-JP" altLang="en-US" dirty="0"/>
              <a:t>”</a:t>
            </a:r>
            <a:r>
              <a:rPr lang="en-US" altLang="ja-JP" dirty="0"/>
              <a:t> link</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a:t>“</a:t>
            </a:r>
            <a:r>
              <a:rPr lang="en-US" altLang="ja-JP" sz="2400" dirty="0"/>
              <a:t>root DNS servers</a:t>
            </a:r>
            <a:r>
              <a:rPr lang="ja-JP" altLang="en-US" sz="240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after the Top-level Domains (TLDs) are retrieved it </a:t>
            </a:r>
            <a:r>
              <a:rPr lang="en-US" altLang="en-US" dirty="0" err="1"/>
              <a:t>doesn</a:t>
            </a:r>
            <a:r>
              <a:rPr lang="ja-JP" altLang="en-US" dirty="0"/>
              <a:t>’</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N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Akamai,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1197</TotalTime>
  <Words>4005</Words>
  <Application>Microsoft Office PowerPoint</Application>
  <PresentationFormat>On-screen Show (4:3)</PresentationFormat>
  <Paragraphs>435</Paragraphs>
  <Slides>54</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Layers</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DNS</vt:lpstr>
      <vt:lpstr>DNS</vt:lpstr>
      <vt:lpstr>Off-Site DNS</vt:lpstr>
      <vt:lpstr>DNS</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194</cp:revision>
  <dcterms:created xsi:type="dcterms:W3CDTF">2008-08-25T18:49:52Z</dcterms:created>
  <dcterms:modified xsi:type="dcterms:W3CDTF">2024-07-15T00:19:59Z</dcterms:modified>
</cp:coreProperties>
</file>