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1"/>
  </p:notesMasterIdLst>
  <p:handoutMasterIdLst>
    <p:handoutMasterId r:id="rId22"/>
  </p:handoutMasterIdLst>
  <p:sldIdLst>
    <p:sldId id="256" r:id="rId2"/>
    <p:sldId id="259" r:id="rId3"/>
    <p:sldId id="257" r:id="rId4"/>
    <p:sldId id="258" r:id="rId5"/>
    <p:sldId id="260" r:id="rId6"/>
    <p:sldId id="274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2" r:id="rId18"/>
    <p:sldId id="271" r:id="rId19"/>
    <p:sldId id="273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3B5E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396" autoAdjust="0"/>
    <p:restoredTop sz="94660"/>
  </p:normalViewPr>
  <p:slideViewPr>
    <p:cSldViewPr showGuides="1">
      <p:cViewPr>
        <p:scale>
          <a:sx n="50" d="100"/>
          <a:sy n="50" d="100"/>
        </p:scale>
        <p:origin x="2515" y="1013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handoutMaster" Target="handoutMasters/handoutMaster1.xml"/><Relationship Id="rId27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obert Murray" userId="fa33fe0e24e06ae2" providerId="LiveId" clId="{68224124-B7AD-440B-880D-63217A0C7EBA}"/>
    <pc:docChg chg="undo custSel modSld">
      <pc:chgData name="Robert Murray" userId="fa33fe0e24e06ae2" providerId="LiveId" clId="{68224124-B7AD-440B-880D-63217A0C7EBA}" dt="2018-01-20T02:01:49.572" v="409" actId="478"/>
      <pc:docMkLst>
        <pc:docMk/>
      </pc:docMkLst>
      <pc:sldChg chg="addSp delSp modSp">
        <pc:chgData name="Robert Murray" userId="fa33fe0e24e06ae2" providerId="LiveId" clId="{68224124-B7AD-440B-880D-63217A0C7EBA}" dt="2018-01-14T01:47:05.723" v="408" actId="2085"/>
        <pc:sldMkLst>
          <pc:docMk/>
          <pc:sldMk cId="1907596339" sldId="256"/>
        </pc:sldMkLst>
        <pc:spChg chg="mod">
          <ac:chgData name="Robert Murray" userId="fa33fe0e24e06ae2" providerId="LiveId" clId="{68224124-B7AD-440B-880D-63217A0C7EBA}" dt="2018-01-14T01:46:32.223" v="407" actId="1076"/>
          <ac:spMkLst>
            <pc:docMk/>
            <pc:sldMk cId="1907596339" sldId="256"/>
            <ac:spMk id="3" creationId="{E5E3CFA7-85E8-43CF-A0B5-DB71613D1100}"/>
          </ac:spMkLst>
        </pc:spChg>
        <pc:spChg chg="mod">
          <ac:chgData name="Robert Murray" userId="fa33fe0e24e06ae2" providerId="LiveId" clId="{68224124-B7AD-440B-880D-63217A0C7EBA}" dt="2018-01-14T01:47:05.723" v="408" actId="2085"/>
          <ac:spMkLst>
            <pc:docMk/>
            <pc:sldMk cId="1907596339" sldId="256"/>
            <ac:spMk id="51" creationId="{0396E3A2-A518-463A-915E-CA496A70E196}"/>
          </ac:spMkLst>
        </pc:spChg>
        <pc:spChg chg="add del mod">
          <ac:chgData name="Robert Murray" userId="fa33fe0e24e06ae2" providerId="LiveId" clId="{68224124-B7AD-440B-880D-63217A0C7EBA}" dt="2018-01-13T00:04:17.923" v="138" actId="478"/>
          <ac:spMkLst>
            <pc:docMk/>
            <pc:sldMk cId="1907596339" sldId="256"/>
            <ac:spMk id="53" creationId="{AC1F9349-6D94-43B3-97AC-F434B692CC50}"/>
          </ac:spMkLst>
        </pc:spChg>
        <pc:spChg chg="mod">
          <ac:chgData name="Robert Murray" userId="fa33fe0e24e06ae2" providerId="LiveId" clId="{68224124-B7AD-440B-880D-63217A0C7EBA}" dt="2018-01-13T00:04:12.950" v="137" actId="1076"/>
          <ac:spMkLst>
            <pc:docMk/>
            <pc:sldMk cId="1907596339" sldId="256"/>
            <ac:spMk id="89" creationId="{5A323D9F-22C0-4B57-ADA8-981470A4C902}"/>
          </ac:spMkLst>
        </pc:spChg>
        <pc:spChg chg="mod">
          <ac:chgData name="Robert Murray" userId="fa33fe0e24e06ae2" providerId="LiveId" clId="{68224124-B7AD-440B-880D-63217A0C7EBA}" dt="2018-01-13T00:04:01.668" v="135" actId="14100"/>
          <ac:spMkLst>
            <pc:docMk/>
            <pc:sldMk cId="1907596339" sldId="256"/>
            <ac:spMk id="91" creationId="{5F6EBAF3-7E8E-4E63-BC0C-9F2D0170ECC5}"/>
          </ac:spMkLst>
        </pc:spChg>
      </pc:sldChg>
      <pc:sldChg chg="addSp delSp modSp">
        <pc:chgData name="Robert Murray" userId="fa33fe0e24e06ae2" providerId="LiveId" clId="{68224124-B7AD-440B-880D-63217A0C7EBA}" dt="2018-01-13T00:05:05.297" v="146" actId="1076"/>
        <pc:sldMkLst>
          <pc:docMk/>
          <pc:sldMk cId="3395780009" sldId="260"/>
        </pc:sldMkLst>
        <pc:spChg chg="add mod">
          <ac:chgData name="Robert Murray" userId="fa33fe0e24e06ae2" providerId="LiveId" clId="{68224124-B7AD-440B-880D-63217A0C7EBA}" dt="2018-01-13T00:05:05.297" v="146" actId="1076"/>
          <ac:spMkLst>
            <pc:docMk/>
            <pc:sldMk cId="3395780009" sldId="260"/>
            <ac:spMk id="71" creationId="{3B74E1B5-2667-4010-88CD-611841AE7D7A}"/>
          </ac:spMkLst>
        </pc:spChg>
        <pc:spChg chg="add mod">
          <ac:chgData name="Robert Murray" userId="fa33fe0e24e06ae2" providerId="LiveId" clId="{68224124-B7AD-440B-880D-63217A0C7EBA}" dt="2018-01-13T00:05:02.612" v="145" actId="14100"/>
          <ac:spMkLst>
            <pc:docMk/>
            <pc:sldMk cId="3395780009" sldId="260"/>
            <ac:spMk id="72" creationId="{C20D4537-F841-46B0-81D6-42343C225326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73" creationId="{808E95FF-8CC0-4C78-BC35-CA44611BC4F0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74" creationId="{81184991-B226-4347-85D9-A4AF86536198}"/>
          </ac:spMkLst>
        </pc:spChg>
        <pc:spChg chg="add mod">
          <ac:chgData name="Robert Murray" userId="fa33fe0e24e06ae2" providerId="LiveId" clId="{68224124-B7AD-440B-880D-63217A0C7EBA}" dt="2018-01-13T00:04:50.488" v="143" actId="1076"/>
          <ac:spMkLst>
            <pc:docMk/>
            <pc:sldMk cId="3395780009" sldId="260"/>
            <ac:spMk id="75" creationId="{0FB1EB6D-5892-4862-8502-993CA5794246}"/>
          </ac:spMkLst>
        </pc:spChg>
        <pc:spChg chg="add mod">
          <ac:chgData name="Robert Murray" userId="fa33fe0e24e06ae2" providerId="LiveId" clId="{68224124-B7AD-440B-880D-63217A0C7EBA}" dt="2018-01-13T00:04:50.488" v="143" actId="1076"/>
          <ac:spMkLst>
            <pc:docMk/>
            <pc:sldMk cId="3395780009" sldId="260"/>
            <ac:spMk id="76" creationId="{ECFD506C-4D04-4D73-9324-AC0272420EFC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115" creationId="{BBEF6662-4499-4ACF-81DA-046EC7B586DC}"/>
          </ac:spMkLst>
        </pc:spChg>
        <pc:spChg chg="del">
          <ac:chgData name="Robert Murray" userId="fa33fe0e24e06ae2" providerId="LiveId" clId="{68224124-B7AD-440B-880D-63217A0C7EBA}" dt="2018-01-13T00:04:43.383" v="142" actId="478"/>
          <ac:spMkLst>
            <pc:docMk/>
            <pc:sldMk cId="3395780009" sldId="260"/>
            <ac:spMk id="123" creationId="{DDF9C403-BE84-4DD8-B21F-FE5118EE783A}"/>
          </ac:spMkLst>
        </pc:spChg>
      </pc:sldChg>
      <pc:sldChg chg="modSp">
        <pc:chgData name="Robert Murray" userId="fa33fe0e24e06ae2" providerId="LiveId" clId="{68224124-B7AD-440B-880D-63217A0C7EBA}" dt="2018-01-12T23:54:27.826" v="122" actId="20577"/>
        <pc:sldMkLst>
          <pc:docMk/>
          <pc:sldMk cId="2659145922" sldId="261"/>
        </pc:sldMkLst>
        <pc:spChg chg="mod">
          <ac:chgData name="Robert Murray" userId="fa33fe0e24e06ae2" providerId="LiveId" clId="{68224124-B7AD-440B-880D-63217A0C7EBA}" dt="2018-01-12T23:54:27.826" v="122" actId="20577"/>
          <ac:spMkLst>
            <pc:docMk/>
            <pc:sldMk cId="2659145922" sldId="261"/>
            <ac:spMk id="46" creationId="{7C56F99C-55E0-4476-ADBE-DA52E6BCA3E3}"/>
          </ac:spMkLst>
        </pc:spChg>
      </pc:sldChg>
      <pc:sldChg chg="addSp delSp modSp">
        <pc:chgData name="Robert Murray" userId="fa33fe0e24e06ae2" providerId="LiveId" clId="{68224124-B7AD-440B-880D-63217A0C7EBA}" dt="2018-01-13T00:05:33.242" v="152" actId="1076"/>
        <pc:sldMkLst>
          <pc:docMk/>
          <pc:sldMk cId="2793637258" sldId="262"/>
        </pc:sldMkLst>
        <pc:spChg chg="del">
          <ac:chgData name="Robert Murray" userId="fa33fe0e24e06ae2" providerId="LiveId" clId="{68224124-B7AD-440B-880D-63217A0C7EBA}" dt="2018-01-13T00:03:19.064" v="131" actId="478"/>
          <ac:spMkLst>
            <pc:docMk/>
            <pc:sldMk cId="2793637258" sldId="262"/>
            <ac:spMk id="67" creationId="{2FC4D8B2-B0E1-4B77-8B6E-9587EA5FB20F}"/>
          </ac:spMkLst>
        </pc:spChg>
        <pc:spChg chg="add del mod">
          <ac:chgData name="Robert Murray" userId="fa33fe0e24e06ae2" providerId="LiveId" clId="{68224124-B7AD-440B-880D-63217A0C7EBA}" dt="2018-01-13T00:05:21.378" v="147" actId="478"/>
          <ac:spMkLst>
            <pc:docMk/>
            <pc:sldMk cId="2793637258" sldId="262"/>
            <ac:spMk id="73" creationId="{2B48CEF5-8B23-4608-9E86-2F7E47A0199F}"/>
          </ac:spMkLst>
        </pc:spChg>
        <pc:spChg chg="add del mod">
          <ac:chgData name="Robert Murray" userId="fa33fe0e24e06ae2" providerId="LiveId" clId="{68224124-B7AD-440B-880D-63217A0C7EBA}" dt="2018-01-13T00:05:21.378" v="147" actId="478"/>
          <ac:spMkLst>
            <pc:docMk/>
            <pc:sldMk cId="2793637258" sldId="262"/>
            <ac:spMk id="74" creationId="{B2AB66E3-BE5B-4EF0-9E9B-9412303DE667}"/>
          </ac:spMkLst>
        </pc:spChg>
        <pc:spChg chg="add del mod">
          <ac:chgData name="Robert Murray" userId="fa33fe0e24e06ae2" providerId="LiveId" clId="{68224124-B7AD-440B-880D-63217A0C7EBA}" dt="2018-01-13T00:05:29.317" v="150" actId="478"/>
          <ac:spMkLst>
            <pc:docMk/>
            <pc:sldMk cId="2793637258" sldId="262"/>
            <ac:spMk id="75" creationId="{2931A636-06F0-415A-8DD5-DA9B06DE9277}"/>
          </ac:spMkLst>
        </pc:spChg>
        <pc:spChg chg="del">
          <ac:chgData name="Robert Murray" userId="fa33fe0e24e06ae2" providerId="LiveId" clId="{68224124-B7AD-440B-880D-63217A0C7EBA}" dt="2018-01-13T00:03:15.598" v="130" actId="478"/>
          <ac:spMkLst>
            <pc:docMk/>
            <pc:sldMk cId="2793637258" sldId="262"/>
            <ac:spMk id="76" creationId="{FCC9FDEC-61FA-489D-8B36-50DC55D3DC75}"/>
          </ac:spMkLst>
        </pc:spChg>
        <pc:spChg chg="add del mod">
          <ac:chgData name="Robert Murray" userId="fa33fe0e24e06ae2" providerId="LiveId" clId="{68224124-B7AD-440B-880D-63217A0C7EBA}" dt="2018-01-13T00:05:29.317" v="150" actId="478"/>
          <ac:spMkLst>
            <pc:docMk/>
            <pc:sldMk cId="2793637258" sldId="262"/>
            <ac:spMk id="81" creationId="{C5D77D24-67BB-4270-9AC6-89EE7A815D13}"/>
          </ac:spMkLst>
        </pc:spChg>
        <pc:spChg chg="add mod">
          <ac:chgData name="Robert Murray" userId="fa33fe0e24e06ae2" providerId="LiveId" clId="{68224124-B7AD-440B-880D-63217A0C7EBA}" dt="2018-01-13T00:05:26.786" v="149" actId="1076"/>
          <ac:spMkLst>
            <pc:docMk/>
            <pc:sldMk cId="2793637258" sldId="262"/>
            <ac:spMk id="82" creationId="{C2F6C8D3-1403-474E-BBC0-0A253B6543CC}"/>
          </ac:spMkLst>
        </pc:spChg>
        <pc:spChg chg="add mod">
          <ac:chgData name="Robert Murray" userId="fa33fe0e24e06ae2" providerId="LiveId" clId="{68224124-B7AD-440B-880D-63217A0C7EBA}" dt="2018-01-13T00:05:26.786" v="149" actId="1076"/>
          <ac:spMkLst>
            <pc:docMk/>
            <pc:sldMk cId="2793637258" sldId="262"/>
            <ac:spMk id="83" creationId="{56D05D53-3F49-4D4D-AB81-DF8F7B3DD336}"/>
          </ac:spMkLst>
        </pc:spChg>
        <pc:spChg chg="del">
          <ac:chgData name="Robert Murray" userId="fa33fe0e24e06ae2" providerId="LiveId" clId="{68224124-B7AD-440B-880D-63217A0C7EBA}" dt="2018-01-13T00:03:19.064" v="131" actId="478"/>
          <ac:spMkLst>
            <pc:docMk/>
            <pc:sldMk cId="2793637258" sldId="262"/>
            <ac:spMk id="84" creationId="{E5012700-BE3D-4E71-8764-9C177FFDECC2}"/>
          </ac:spMkLst>
        </pc:spChg>
        <pc:spChg chg="add mod">
          <ac:chgData name="Robert Murray" userId="fa33fe0e24e06ae2" providerId="LiveId" clId="{68224124-B7AD-440B-880D-63217A0C7EBA}" dt="2018-01-13T00:05:33.242" v="152" actId="1076"/>
          <ac:spMkLst>
            <pc:docMk/>
            <pc:sldMk cId="2793637258" sldId="262"/>
            <ac:spMk id="85" creationId="{4B3DF147-4047-49E6-880F-9686D33D385B}"/>
          </ac:spMkLst>
        </pc:spChg>
        <pc:spChg chg="add mod">
          <ac:chgData name="Robert Murray" userId="fa33fe0e24e06ae2" providerId="LiveId" clId="{68224124-B7AD-440B-880D-63217A0C7EBA}" dt="2018-01-13T00:05:33.242" v="152" actId="1076"/>
          <ac:spMkLst>
            <pc:docMk/>
            <pc:sldMk cId="2793637258" sldId="262"/>
            <ac:spMk id="86" creationId="{89971DE8-8086-4EA5-AD6D-4AECC6E1CFDB}"/>
          </ac:spMkLst>
        </pc:spChg>
        <pc:spChg chg="del">
          <ac:chgData name="Robert Murray" userId="fa33fe0e24e06ae2" providerId="LiveId" clId="{68224124-B7AD-440B-880D-63217A0C7EBA}" dt="2018-01-13T00:03:15.598" v="130" actId="478"/>
          <ac:spMkLst>
            <pc:docMk/>
            <pc:sldMk cId="2793637258" sldId="262"/>
            <ac:spMk id="91" creationId="{5F6EBAF3-7E8E-4E63-BC0C-9F2D0170ECC5}"/>
          </ac:spMkLst>
        </pc:spChg>
      </pc:sldChg>
      <pc:sldChg chg="addSp delSp modSp">
        <pc:chgData name="Robert Murray" userId="fa33fe0e24e06ae2" providerId="LiveId" clId="{68224124-B7AD-440B-880D-63217A0C7EBA}" dt="2018-01-13T00:06:45.957" v="172" actId="1076"/>
        <pc:sldMkLst>
          <pc:docMk/>
          <pc:sldMk cId="1041584830" sldId="263"/>
        </pc:sldMkLst>
        <pc:spChg chg="del">
          <ac:chgData name="Robert Murray" userId="fa33fe0e24e06ae2" providerId="LiveId" clId="{68224124-B7AD-440B-880D-63217A0C7EBA}" dt="2018-01-13T00:05:57.724" v="158" actId="478"/>
          <ac:spMkLst>
            <pc:docMk/>
            <pc:sldMk cId="1041584830" sldId="263"/>
            <ac:spMk id="57" creationId="{BE3FFE4F-CC49-4A30-8D18-81B5251F0050}"/>
          </ac:spMkLst>
        </pc:spChg>
        <pc:spChg chg="del mod">
          <ac:chgData name="Robert Murray" userId="fa33fe0e24e06ae2" providerId="LiveId" clId="{68224124-B7AD-440B-880D-63217A0C7EBA}" dt="2018-01-13T00:05:57.724" v="158" actId="478"/>
          <ac:spMkLst>
            <pc:docMk/>
            <pc:sldMk cId="1041584830" sldId="263"/>
            <ac:spMk id="59" creationId="{B5AF2E40-8FEE-4CD7-89F2-325CE4F9F1D5}"/>
          </ac:spMkLst>
        </pc:spChg>
        <pc:spChg chg="add del mod">
          <ac:chgData name="Robert Murray" userId="fa33fe0e24e06ae2" providerId="LiveId" clId="{68224124-B7AD-440B-880D-63217A0C7EBA}" dt="2018-01-13T00:06:38.453" v="169" actId="1076"/>
          <ac:spMkLst>
            <pc:docMk/>
            <pc:sldMk cId="1041584830" sldId="263"/>
            <ac:spMk id="61" creationId="{C3572E92-C500-4014-A993-3BC77C10C287}"/>
          </ac:spMkLst>
        </pc:spChg>
        <pc:spChg chg="add del mod">
          <ac:chgData name="Robert Murray" userId="fa33fe0e24e06ae2" providerId="LiveId" clId="{68224124-B7AD-440B-880D-63217A0C7EBA}" dt="2018-01-13T00:06:41.381" v="171" actId="1076"/>
          <ac:spMkLst>
            <pc:docMk/>
            <pc:sldMk cId="1041584830" sldId="263"/>
            <ac:spMk id="62" creationId="{E7FE471B-2262-47E4-B43B-AE75DFE9F4E7}"/>
          </ac:spMkLst>
        </pc:spChg>
        <pc:spChg chg="add del mod">
          <ac:chgData name="Robert Murray" userId="fa33fe0e24e06ae2" providerId="LiveId" clId="{68224124-B7AD-440B-880D-63217A0C7EBA}" dt="2018-01-13T00:06:39.446" v="170" actId="1076"/>
          <ac:spMkLst>
            <pc:docMk/>
            <pc:sldMk cId="1041584830" sldId="263"/>
            <ac:spMk id="63" creationId="{5FF86260-A37E-432A-A31D-8F66C3795482}"/>
          </ac:spMkLst>
        </pc:spChg>
        <pc:spChg chg="add del mod">
          <ac:chgData name="Robert Murray" userId="fa33fe0e24e06ae2" providerId="LiveId" clId="{68224124-B7AD-440B-880D-63217A0C7EBA}" dt="2018-01-13T00:06:45.957" v="172" actId="1076"/>
          <ac:spMkLst>
            <pc:docMk/>
            <pc:sldMk cId="1041584830" sldId="263"/>
            <ac:spMk id="64" creationId="{1282A0F4-06CE-4584-B3D2-86F5986DB14D}"/>
          </ac:spMkLst>
        </pc:spChg>
        <pc:spChg chg="add del mod">
          <ac:chgData name="Robert Murray" userId="fa33fe0e24e06ae2" providerId="LiveId" clId="{68224124-B7AD-440B-880D-63217A0C7EBA}" dt="2018-01-13T00:06:45.957" v="172" actId="1076"/>
          <ac:spMkLst>
            <pc:docMk/>
            <pc:sldMk cId="1041584830" sldId="263"/>
            <ac:spMk id="66" creationId="{43ABFE10-F715-4B16-BAE6-F94BF181EFD2}"/>
          </ac:spMkLst>
        </pc:spChg>
        <pc:spChg chg="add del mod">
          <ac:chgData name="Robert Murray" userId="fa33fe0e24e06ae2" providerId="LiveId" clId="{68224124-B7AD-440B-880D-63217A0C7EBA}" dt="2018-01-13T00:06:45.957" v="172" actId="1076"/>
          <ac:spMkLst>
            <pc:docMk/>
            <pc:sldMk cId="1041584830" sldId="263"/>
            <ac:spMk id="67" creationId="{5BFA6EC5-AC64-4337-9CB2-F41A7F21642E}"/>
          </ac:spMkLst>
        </pc:spChg>
        <pc:spChg chg="add mod">
          <ac:chgData name="Robert Murray" userId="fa33fe0e24e06ae2" providerId="LiveId" clId="{68224124-B7AD-440B-880D-63217A0C7EBA}" dt="2018-01-13T00:06:01.332" v="160" actId="1076"/>
          <ac:spMkLst>
            <pc:docMk/>
            <pc:sldMk cId="1041584830" sldId="263"/>
            <ac:spMk id="81" creationId="{F52170B8-9CCC-4F8B-B134-7C2781DA8317}"/>
          </ac:spMkLst>
        </pc:spChg>
        <pc:spChg chg="add mod">
          <ac:chgData name="Robert Murray" userId="fa33fe0e24e06ae2" providerId="LiveId" clId="{68224124-B7AD-440B-880D-63217A0C7EBA}" dt="2018-01-13T00:06:01.332" v="160" actId="1076"/>
          <ac:spMkLst>
            <pc:docMk/>
            <pc:sldMk cId="1041584830" sldId="263"/>
            <ac:spMk id="82" creationId="{3B4B119B-7C05-4045-BFFC-DFF8FAAC4EC9}"/>
          </ac:spMkLst>
        </pc:spChg>
        <pc:spChg chg="mod">
          <ac:chgData name="Robert Murray" userId="fa33fe0e24e06ae2" providerId="LiveId" clId="{68224124-B7AD-440B-880D-63217A0C7EBA}" dt="2018-01-13T00:05:51.880" v="157" actId="1076"/>
          <ac:spMkLst>
            <pc:docMk/>
            <pc:sldMk cId="1041584830" sldId="263"/>
            <ac:spMk id="84" creationId="{00B9055D-F609-4554-B717-F26CE01DADBB}"/>
          </ac:spMkLst>
        </pc:spChg>
        <pc:spChg chg="mod">
          <ac:chgData name="Robert Murray" userId="fa33fe0e24e06ae2" providerId="LiveId" clId="{68224124-B7AD-440B-880D-63217A0C7EBA}" dt="2018-01-13T00:06:31.143" v="167" actId="14100"/>
          <ac:spMkLst>
            <pc:docMk/>
            <pc:sldMk cId="1041584830" sldId="263"/>
            <ac:spMk id="90" creationId="{CBE6B65C-9BA3-4BFF-BF64-C3EB756B61BE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92" creationId="{64A78365-E7A1-4D06-9ACD-F2437152DFC5}"/>
          </ac:spMkLst>
        </pc:spChg>
        <pc:spChg chg="del">
          <ac:chgData name="Robert Murray" userId="fa33fe0e24e06ae2" providerId="LiveId" clId="{68224124-B7AD-440B-880D-63217A0C7EBA}" dt="2018-01-12T23:49:41.522" v="95" actId="478"/>
          <ac:spMkLst>
            <pc:docMk/>
            <pc:sldMk cId="1041584830" sldId="263"/>
            <ac:spMk id="94" creationId="{7E981E28-2914-4146-988F-D716267AC026}"/>
          </ac:spMkLst>
        </pc:spChg>
        <pc:spChg chg="del">
          <ac:chgData name="Robert Murray" userId="fa33fe0e24e06ae2" providerId="LiveId" clId="{68224124-B7AD-440B-880D-63217A0C7EBA}" dt="2018-01-13T00:05:44.551" v="153" actId="478"/>
          <ac:spMkLst>
            <pc:docMk/>
            <pc:sldMk cId="1041584830" sldId="263"/>
            <ac:spMk id="95" creationId="{BDEDA746-974F-4CF0-BE7C-954DD63E7F34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02" creationId="{39EA290C-ED3A-4E06-96B0-A0EA4D35948D}"/>
          </ac:spMkLst>
        </pc:spChg>
        <pc:spChg chg="del">
          <ac:chgData name="Robert Murray" userId="fa33fe0e24e06ae2" providerId="LiveId" clId="{68224124-B7AD-440B-880D-63217A0C7EBA}" dt="2018-01-13T00:05:49.124" v="155" actId="478"/>
          <ac:spMkLst>
            <pc:docMk/>
            <pc:sldMk cId="1041584830" sldId="263"/>
            <ac:spMk id="105" creationId="{33C22D84-6189-4723-BFEE-7A646023F9CB}"/>
          </ac:spMkLst>
        </pc:spChg>
        <pc:spChg chg="del">
          <ac:chgData name="Robert Murray" userId="fa33fe0e24e06ae2" providerId="LiveId" clId="{68224124-B7AD-440B-880D-63217A0C7EBA}" dt="2018-01-13T00:05:49.843" v="156" actId="478"/>
          <ac:spMkLst>
            <pc:docMk/>
            <pc:sldMk cId="1041584830" sldId="263"/>
            <ac:spMk id="107" creationId="{F8D19856-4F59-4FE0-94BE-58C70F9D5862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4" creationId="{2AE09162-36D0-436E-B0D0-7A1749587E4C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5" creationId="{DB154EF4-EF1F-4916-A294-2C39F64E1958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6" creationId="{C9BE5A5C-DB29-4CBF-ABD2-39845CDF778E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18" creationId="{29183B34-A66D-43CF-9045-FBC8E2F59402}"/>
          </ac:spMkLst>
        </pc:spChg>
        <pc:spChg chg="add mod">
          <ac:chgData name="Robert Murray" userId="fa33fe0e24e06ae2" providerId="LiveId" clId="{68224124-B7AD-440B-880D-63217A0C7EBA}" dt="2018-01-13T00:06:26.829" v="164" actId="571"/>
          <ac:spMkLst>
            <pc:docMk/>
            <pc:sldMk cId="1041584830" sldId="263"/>
            <ac:spMk id="120" creationId="{477EB5B2-BA2B-4A30-B05C-37767CB25004}"/>
          </ac:spMkLst>
        </pc:spChg>
      </pc:sldChg>
      <pc:sldChg chg="addSp delSp modSp">
        <pc:chgData name="Robert Murray" userId="fa33fe0e24e06ae2" providerId="LiveId" clId="{68224124-B7AD-440B-880D-63217A0C7EBA}" dt="2018-01-12T23:35:57.373" v="5" actId="1076"/>
        <pc:sldMkLst>
          <pc:docMk/>
          <pc:sldMk cId="3874497688" sldId="264"/>
        </pc:sldMkLst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58" creationId="{33F3821F-D426-4016-A89F-2C9B933A5FDC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4" creationId="{7730EE2B-478B-47A0-B8E0-153293E58E99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75" creationId="{351AAD85-9B44-4DF1-84D9-748463BAD601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6" creationId="{B588CE5D-A568-444A-B13E-6B233E87BDB5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7" creationId="{30F52C2B-8C86-4578-BC9D-4A08851E1E5C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8" creationId="{ED7D4250-22F1-4E68-B242-09755743F781}"/>
          </ac:spMkLst>
        </pc:spChg>
        <pc:spChg chg="del">
          <ac:chgData name="Robert Murray" userId="fa33fe0e24e06ae2" providerId="LiveId" clId="{68224124-B7AD-440B-880D-63217A0C7EBA}" dt="2018-01-12T23:35:52.537" v="3" actId="478"/>
          <ac:spMkLst>
            <pc:docMk/>
            <pc:sldMk cId="3874497688" sldId="264"/>
            <ac:spMk id="79" creationId="{044D78C7-066F-405C-BC31-118366391AF8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85" creationId="{425A1964-F0BA-4AD6-B1EB-F36BFE23CD7F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88" creationId="{7A4750C9-127F-4CF9-843C-16B9ECFE74FC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89" creationId="{4CA23E0B-DEDC-4AAB-8C7D-1F67759FA1D7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90" creationId="{E2BFCA6B-27A4-4F37-A0B8-D4C8E664FCA8}"/>
          </ac:spMkLst>
        </pc:spChg>
        <pc:spChg chg="del">
          <ac:chgData name="Robert Murray" userId="fa33fe0e24e06ae2" providerId="LiveId" clId="{68224124-B7AD-440B-880D-63217A0C7EBA}" dt="2018-01-12T23:35:45.380" v="0" actId="478"/>
          <ac:spMkLst>
            <pc:docMk/>
            <pc:sldMk cId="3874497688" sldId="264"/>
            <ac:spMk id="91" creationId="{ACC8B451-6C4C-492F-AE08-6A15897AE137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2" creationId="{1C774F1F-0545-4314-89F4-9D6D3DF92523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3" creationId="{6721D3E3-3313-43DD-B071-2F94BDF64BDC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4" creationId="{736967E5-EAFA-4B54-B35A-64C116C195D0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5" creationId="{F35D17BD-9777-443E-841C-3CDEDD7B6076}"/>
          </ac:spMkLst>
        </pc:spChg>
        <pc:spChg chg="add mod">
          <ac:chgData name="Robert Murray" userId="fa33fe0e24e06ae2" providerId="LiveId" clId="{68224124-B7AD-440B-880D-63217A0C7EBA}" dt="2018-01-12T23:35:49.419" v="2" actId="1076"/>
          <ac:spMkLst>
            <pc:docMk/>
            <pc:sldMk cId="3874497688" sldId="264"/>
            <ac:spMk id="97" creationId="{74F098D1-3A8D-41BE-86DB-83081675DBA7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98" creationId="{EAB88119-229E-4211-9F1D-3CD280E92335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99" creationId="{2BA43D79-78F2-4335-914D-D87387D06130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0" creationId="{1CF835E0-C4B9-40A6-879D-D44B51636D7B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1" creationId="{E17D7DF7-F3EB-49B4-912C-160EADFA64D5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2" creationId="{F628A53F-530E-46C7-8FA3-597458140119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5" creationId="{1652B2AD-C3B1-4FAD-8567-A23982D1B884}"/>
          </ac:spMkLst>
        </pc:spChg>
        <pc:spChg chg="add mod">
          <ac:chgData name="Robert Murray" userId="fa33fe0e24e06ae2" providerId="LiveId" clId="{68224124-B7AD-440B-880D-63217A0C7EBA}" dt="2018-01-12T23:35:57.373" v="5" actId="1076"/>
          <ac:spMkLst>
            <pc:docMk/>
            <pc:sldMk cId="3874497688" sldId="264"/>
            <ac:spMk id="107" creationId="{3A4F1BA9-F73A-4A6E-A18C-A1B0361D33ED}"/>
          </ac:spMkLst>
        </pc:spChg>
      </pc:sldChg>
      <pc:sldChg chg="addSp delSp modSp">
        <pc:chgData name="Robert Murray" userId="fa33fe0e24e06ae2" providerId="LiveId" clId="{68224124-B7AD-440B-880D-63217A0C7EBA}" dt="2018-01-20T02:01:49.572" v="409" actId="478"/>
        <pc:sldMkLst>
          <pc:docMk/>
          <pc:sldMk cId="3109168317" sldId="265"/>
        </pc:sldMkLst>
        <pc:spChg chg="del">
          <ac:chgData name="Robert Murray" userId="fa33fe0e24e06ae2" providerId="LiveId" clId="{68224124-B7AD-440B-880D-63217A0C7EBA}" dt="2018-01-13T00:07:03.879" v="173" actId="478"/>
          <ac:spMkLst>
            <pc:docMk/>
            <pc:sldMk cId="3109168317" sldId="265"/>
            <ac:spMk id="50" creationId="{76FFE4D0-5CB7-4488-95A0-0DDF64670934}"/>
          </ac:spMkLst>
        </pc:spChg>
        <pc:spChg chg="add mod">
          <ac:chgData name="Robert Murray" userId="fa33fe0e24e06ae2" providerId="LiveId" clId="{68224124-B7AD-440B-880D-63217A0C7EBA}" dt="2018-01-13T00:07:19.193" v="177" actId="1076"/>
          <ac:spMkLst>
            <pc:docMk/>
            <pc:sldMk cId="3109168317" sldId="265"/>
            <ac:spMk id="53" creationId="{45580D73-009D-4DA1-96AA-B69B51F11892}"/>
          </ac:spMkLst>
        </pc:spChg>
        <pc:spChg chg="del mod">
          <ac:chgData name="Robert Murray" userId="fa33fe0e24e06ae2" providerId="LiveId" clId="{68224124-B7AD-440B-880D-63217A0C7EBA}" dt="2018-01-20T02:01:49.572" v="409" actId="478"/>
          <ac:spMkLst>
            <pc:docMk/>
            <pc:sldMk cId="3109168317" sldId="265"/>
            <ac:spMk id="54" creationId="{E711FBD1-90C8-446D-A9E9-1A677D76DE53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5" creationId="{9BE8487C-5266-44CE-8779-C05C12C8A992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6" creationId="{45E7D09D-DAF7-4188-B3AB-08EA804819D0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7" creationId="{584546BB-0AC4-477C-981B-43A64E9431A3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8" creationId="{AA0C96A9-4190-4DDA-AB0E-056044755F70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59" creationId="{7462AEC9-2D42-4D2D-BBF7-CD9A9A34ED8A}"/>
          </ac:spMkLst>
        </pc:spChg>
        <pc:spChg chg="mod">
          <ac:chgData name="Robert Murray" userId="fa33fe0e24e06ae2" providerId="LiveId" clId="{68224124-B7AD-440B-880D-63217A0C7EBA}" dt="2018-01-12T23:36:30.006" v="9" actId="1076"/>
          <ac:spMkLst>
            <pc:docMk/>
            <pc:sldMk cId="3109168317" sldId="265"/>
            <ac:spMk id="65" creationId="{C7848601-4BE0-4036-A497-8CDB45ACCFCB}"/>
          </ac:spMkLst>
        </pc:spChg>
        <pc:spChg chg="add mod">
          <ac:chgData name="Robert Murray" userId="fa33fe0e24e06ae2" providerId="LiveId" clId="{68224124-B7AD-440B-880D-63217A0C7EBA}" dt="2018-01-13T00:07:16.197" v="176" actId="14100"/>
          <ac:spMkLst>
            <pc:docMk/>
            <pc:sldMk cId="3109168317" sldId="265"/>
            <ac:spMk id="70" creationId="{597F85DB-D26D-4845-A2A9-EA6F1C8AA1BF}"/>
          </ac:spMkLst>
        </pc:spChg>
        <pc:spChg chg="mod">
          <ac:chgData name="Robert Murray" userId="fa33fe0e24e06ae2" providerId="LiveId" clId="{68224124-B7AD-440B-880D-63217A0C7EBA}" dt="2018-01-12T23:38:41.179" v="28" actId="1076"/>
          <ac:spMkLst>
            <pc:docMk/>
            <pc:sldMk cId="3109168317" sldId="265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07:03.879" v="173" actId="478"/>
          <ac:spMkLst>
            <pc:docMk/>
            <pc:sldMk cId="3109168317" sldId="265"/>
            <ac:spMk id="91" creationId="{5F6EBAF3-7E8E-4E63-BC0C-9F2D0170ECC5}"/>
          </ac:spMkLst>
        </pc:spChg>
        <pc:spChg chg="mod">
          <ac:chgData name="Robert Murray" userId="fa33fe0e24e06ae2" providerId="LiveId" clId="{68224124-B7AD-440B-880D-63217A0C7EBA}" dt="2018-01-13T00:07:32.274" v="202" actId="20577"/>
          <ac:spMkLst>
            <pc:docMk/>
            <pc:sldMk cId="3109168317" sldId="265"/>
            <ac:spMk id="98" creationId="{30A45904-5736-4125-A730-D01061DAECFE}"/>
          </ac:spMkLst>
        </pc:spChg>
        <pc:spChg chg="del">
          <ac:chgData name="Robert Murray" userId="fa33fe0e24e06ae2" providerId="LiveId" clId="{68224124-B7AD-440B-880D-63217A0C7EBA}" dt="2018-01-12T23:36:17.616" v="6" actId="478"/>
          <ac:spMkLst>
            <pc:docMk/>
            <pc:sldMk cId="3109168317" sldId="265"/>
            <ac:spMk id="121" creationId="{8C2562C8-A22F-4487-85FE-50DB664CA3BB}"/>
          </ac:spMkLst>
        </pc:spChg>
      </pc:sldChg>
      <pc:sldChg chg="addSp delSp modSp">
        <pc:chgData name="Robert Murray" userId="fa33fe0e24e06ae2" providerId="LiveId" clId="{68224124-B7AD-440B-880D-63217A0C7EBA}" dt="2018-01-12T23:48:06.019" v="93" actId="14100"/>
        <pc:sldMkLst>
          <pc:docMk/>
          <pc:sldMk cId="2117550099" sldId="266"/>
        </pc:sldMkLst>
        <pc:spChg chg="mod">
          <ac:chgData name="Robert Murray" userId="fa33fe0e24e06ae2" providerId="LiveId" clId="{68224124-B7AD-440B-880D-63217A0C7EBA}" dt="2018-01-12T23:47:15.267" v="79" actId="14100"/>
          <ac:spMkLst>
            <pc:docMk/>
            <pc:sldMk cId="2117550099" sldId="266"/>
            <ac:spMk id="13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8:06.019" v="93" actId="14100"/>
          <ac:spMkLst>
            <pc:docMk/>
            <pc:sldMk cId="2117550099" sldId="266"/>
            <ac:spMk id="27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7:24.221" v="82" actId="14100"/>
          <ac:spMkLst>
            <pc:docMk/>
            <pc:sldMk cId="2117550099" sldId="266"/>
            <ac:spMk id="30" creationId="{00000000-0000-0000-0000-000000000000}"/>
          </ac:spMkLst>
        </pc:spChg>
        <pc:spChg chg="del">
          <ac:chgData name="Robert Murray" userId="fa33fe0e24e06ae2" providerId="LiveId" clId="{68224124-B7AD-440B-880D-63217A0C7EBA}" dt="2018-01-12T23:36:58.947" v="14" actId="478"/>
          <ac:spMkLst>
            <pc:docMk/>
            <pc:sldMk cId="2117550099" sldId="266"/>
            <ac:spMk id="46" creationId="{9459A362-F85A-4C88-913D-DBF2BD4D3290}"/>
          </ac:spMkLst>
        </pc:spChg>
        <pc:spChg chg="mod">
          <ac:chgData name="Robert Murray" userId="fa33fe0e24e06ae2" providerId="LiveId" clId="{68224124-B7AD-440B-880D-63217A0C7EBA}" dt="2018-01-12T23:47:49.457" v="89" actId="14100"/>
          <ac:spMkLst>
            <pc:docMk/>
            <pc:sldMk cId="2117550099" sldId="266"/>
            <ac:spMk id="52" creationId="{CFBE1B11-2FBD-403E-BAD4-6AB24C8551C8}"/>
          </ac:spMkLst>
        </pc:spChg>
        <pc:spChg chg="mod">
          <ac:chgData name="Robert Murray" userId="fa33fe0e24e06ae2" providerId="LiveId" clId="{68224124-B7AD-440B-880D-63217A0C7EBA}" dt="2018-01-12T23:47:42.111" v="86" actId="14100"/>
          <ac:spMkLst>
            <pc:docMk/>
            <pc:sldMk cId="2117550099" sldId="266"/>
            <ac:spMk id="54" creationId="{22761686-C34D-4FB9-A7C1-FFC4E590D223}"/>
          </ac:spMkLst>
        </pc:spChg>
        <pc:spChg chg="add mod">
          <ac:chgData name="Robert Murray" userId="fa33fe0e24e06ae2" providerId="LiveId" clId="{68224124-B7AD-440B-880D-63217A0C7EBA}" dt="2018-01-12T23:38:26.333" v="27" actId="14100"/>
          <ac:spMkLst>
            <pc:docMk/>
            <pc:sldMk cId="2117550099" sldId="266"/>
            <ac:spMk id="56" creationId="{AA45F6A0-E177-40ED-A5CE-08FDD0BC0666}"/>
          </ac:spMkLst>
        </pc:spChg>
        <pc:spChg chg="add mod">
          <ac:chgData name="Robert Murray" userId="fa33fe0e24e06ae2" providerId="LiveId" clId="{68224124-B7AD-440B-880D-63217A0C7EBA}" dt="2018-01-12T23:38:23.609" v="26" actId="14100"/>
          <ac:spMkLst>
            <pc:docMk/>
            <pc:sldMk cId="2117550099" sldId="266"/>
            <ac:spMk id="57" creationId="{8DF445DA-B631-4BAB-ACDD-5717C83BD8DB}"/>
          </ac:spMkLst>
        </pc:spChg>
        <pc:spChg chg="add mod">
          <ac:chgData name="Robert Murray" userId="fa33fe0e24e06ae2" providerId="LiveId" clId="{68224124-B7AD-440B-880D-63217A0C7EBA}" dt="2018-01-12T23:37:48.142" v="21" actId="14100"/>
          <ac:spMkLst>
            <pc:docMk/>
            <pc:sldMk cId="2117550099" sldId="266"/>
            <ac:spMk id="58" creationId="{528E1DF9-1EA8-408D-A84E-8449C380FCAF}"/>
          </ac:spMkLst>
        </pc:spChg>
        <pc:spChg chg="mod">
          <ac:chgData name="Robert Murray" userId="fa33fe0e24e06ae2" providerId="LiveId" clId="{68224124-B7AD-440B-880D-63217A0C7EBA}" dt="2018-01-12T23:45:35.505" v="75" actId="14100"/>
          <ac:spMkLst>
            <pc:docMk/>
            <pc:sldMk cId="2117550099" sldId="266"/>
            <ac:spMk id="60" creationId="{6BCB5C3C-A58B-4C5F-BAB2-E094F0F2A0D0}"/>
          </ac:spMkLst>
        </pc:spChg>
        <pc:spChg chg="mod">
          <ac:chgData name="Robert Murray" userId="fa33fe0e24e06ae2" providerId="LiveId" clId="{68224124-B7AD-440B-880D-63217A0C7EBA}" dt="2018-01-12T23:43:54.178" v="40" actId="14100"/>
          <ac:spMkLst>
            <pc:docMk/>
            <pc:sldMk cId="2117550099" sldId="266"/>
            <ac:spMk id="61" creationId="{D4CFF76B-9E85-4AC9-B057-08545589318D}"/>
          </ac:spMkLst>
        </pc:spChg>
        <pc:spChg chg="mod">
          <ac:chgData name="Robert Murray" userId="fa33fe0e24e06ae2" providerId="LiveId" clId="{68224124-B7AD-440B-880D-63217A0C7EBA}" dt="2018-01-12T23:44:32.403" v="55" actId="14100"/>
          <ac:spMkLst>
            <pc:docMk/>
            <pc:sldMk cId="2117550099" sldId="266"/>
            <ac:spMk id="62" creationId="{08E0A577-5C38-4F0D-BBCA-417614AE034A}"/>
          </ac:spMkLst>
        </pc:spChg>
        <pc:spChg chg="mod">
          <ac:chgData name="Robert Murray" userId="fa33fe0e24e06ae2" providerId="LiveId" clId="{68224124-B7AD-440B-880D-63217A0C7EBA}" dt="2018-01-12T23:44:42.944" v="57" actId="14100"/>
          <ac:spMkLst>
            <pc:docMk/>
            <pc:sldMk cId="2117550099" sldId="266"/>
            <ac:spMk id="63" creationId="{C2681305-082A-4EE1-88CD-EA2F30E1FC17}"/>
          </ac:spMkLst>
        </pc:spChg>
        <pc:spChg chg="mod">
          <ac:chgData name="Robert Murray" userId="fa33fe0e24e06ae2" providerId="LiveId" clId="{68224124-B7AD-440B-880D-63217A0C7EBA}" dt="2018-01-12T23:44:59.561" v="64" actId="14100"/>
          <ac:spMkLst>
            <pc:docMk/>
            <pc:sldMk cId="2117550099" sldId="266"/>
            <ac:spMk id="64" creationId="{16FD5866-45CA-482F-A63F-85F2C3398638}"/>
          </ac:spMkLst>
        </pc:spChg>
        <pc:spChg chg="mod">
          <ac:chgData name="Robert Murray" userId="fa33fe0e24e06ae2" providerId="LiveId" clId="{68224124-B7AD-440B-880D-63217A0C7EBA}" dt="2018-01-12T23:43:58.957" v="42" actId="14100"/>
          <ac:spMkLst>
            <pc:docMk/>
            <pc:sldMk cId="2117550099" sldId="266"/>
            <ac:spMk id="65" creationId="{A4DB7005-689E-4508-8055-90E176C5EB2D}"/>
          </ac:spMkLst>
        </pc:spChg>
        <pc:spChg chg="mod">
          <ac:chgData name="Robert Murray" userId="fa33fe0e24e06ae2" providerId="LiveId" clId="{68224124-B7AD-440B-880D-63217A0C7EBA}" dt="2018-01-12T23:44:47.555" v="59" actId="14100"/>
          <ac:spMkLst>
            <pc:docMk/>
            <pc:sldMk cId="2117550099" sldId="266"/>
            <ac:spMk id="66" creationId="{526D08D3-EA6A-4313-A6FB-779EF22B32EF}"/>
          </ac:spMkLst>
        </pc:spChg>
        <pc:spChg chg="mod">
          <ac:chgData name="Robert Murray" userId="fa33fe0e24e06ae2" providerId="LiveId" clId="{68224124-B7AD-440B-880D-63217A0C7EBA}" dt="2018-01-12T23:44:03.336" v="44" actId="14100"/>
          <ac:spMkLst>
            <pc:docMk/>
            <pc:sldMk cId="2117550099" sldId="266"/>
            <ac:spMk id="67" creationId="{8936AB1F-4DEC-465D-BFDF-0D8B49DD784C}"/>
          </ac:spMkLst>
        </pc:spChg>
        <pc:spChg chg="mod">
          <ac:chgData name="Robert Murray" userId="fa33fe0e24e06ae2" providerId="LiveId" clId="{68224124-B7AD-440B-880D-63217A0C7EBA}" dt="2018-01-12T23:44:50.267" v="60" actId="14100"/>
          <ac:spMkLst>
            <pc:docMk/>
            <pc:sldMk cId="2117550099" sldId="266"/>
            <ac:spMk id="68" creationId="{201DA436-CD91-4549-BF31-67247A98A7B4}"/>
          </ac:spMkLst>
        </pc:spChg>
        <pc:spChg chg="mod">
          <ac:chgData name="Robert Murray" userId="fa33fe0e24e06ae2" providerId="LiveId" clId="{68224124-B7AD-440B-880D-63217A0C7EBA}" dt="2018-01-12T23:47:27.725" v="83" actId="14100"/>
          <ac:spMkLst>
            <pc:docMk/>
            <pc:sldMk cId="2117550099" sldId="266"/>
            <ac:spMk id="69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4:06.896" v="46" actId="14100"/>
          <ac:spMkLst>
            <pc:docMk/>
            <pc:sldMk cId="2117550099" sldId="266"/>
            <ac:spMk id="70" creationId="{624AAFF3-5A9B-4A89-A06C-97AA72AFF0D9}"/>
          </ac:spMkLst>
        </pc:spChg>
        <pc:spChg chg="mod">
          <ac:chgData name="Robert Murray" userId="fa33fe0e24e06ae2" providerId="LiveId" clId="{68224124-B7AD-440B-880D-63217A0C7EBA}" dt="2018-01-12T23:44:54.701" v="62" actId="14100"/>
          <ac:spMkLst>
            <pc:docMk/>
            <pc:sldMk cId="2117550099" sldId="266"/>
            <ac:spMk id="71" creationId="{10F49EDE-BAD1-413B-9C78-13172F580BD8}"/>
          </ac:spMkLst>
        </pc:spChg>
        <pc:spChg chg="mod">
          <ac:chgData name="Robert Murray" userId="fa33fe0e24e06ae2" providerId="LiveId" clId="{68224124-B7AD-440B-880D-63217A0C7EBA}" dt="2018-01-12T23:45:16.801" v="69" actId="1076"/>
          <ac:spMkLst>
            <pc:docMk/>
            <pc:sldMk cId="2117550099" sldId="266"/>
            <ac:spMk id="72" creationId="{BEA6B8DE-82CE-4642-BB4F-83B1DDA1BDE2}"/>
          </ac:spMkLst>
        </pc:spChg>
        <pc:spChg chg="mod">
          <ac:chgData name="Robert Murray" userId="fa33fe0e24e06ae2" providerId="LiveId" clId="{68224124-B7AD-440B-880D-63217A0C7EBA}" dt="2018-01-12T23:45:19.033" v="70" actId="1076"/>
          <ac:spMkLst>
            <pc:docMk/>
            <pc:sldMk cId="2117550099" sldId="266"/>
            <ac:spMk id="73" creationId="{35A9E7A3-C7AF-4706-8F35-378823D584BD}"/>
          </ac:spMkLst>
        </pc:spChg>
        <pc:spChg chg="mod">
          <ac:chgData name="Robert Murray" userId="fa33fe0e24e06ae2" providerId="LiveId" clId="{68224124-B7AD-440B-880D-63217A0C7EBA}" dt="2018-01-12T23:44:22.479" v="52" actId="14100"/>
          <ac:spMkLst>
            <pc:docMk/>
            <pc:sldMk cId="2117550099" sldId="266"/>
            <ac:spMk id="77" creationId="{724DF078-C6A4-4604-BE78-E6377EC3B8D7}"/>
          </ac:spMkLst>
        </pc:spChg>
        <pc:spChg chg="mod">
          <ac:chgData name="Robert Murray" userId="fa33fe0e24e06ae2" providerId="LiveId" clId="{68224124-B7AD-440B-880D-63217A0C7EBA}" dt="2018-01-12T23:47:53.147" v="90" actId="14100"/>
          <ac:spMkLst>
            <pc:docMk/>
            <pc:sldMk cId="2117550099" sldId="266"/>
            <ac:spMk id="78" creationId="{00000000-0000-0000-0000-000000000000}"/>
          </ac:spMkLst>
        </pc:spChg>
        <pc:spChg chg="mod">
          <ac:chgData name="Robert Murray" userId="fa33fe0e24e06ae2" providerId="LiveId" clId="{68224124-B7AD-440B-880D-63217A0C7EBA}" dt="2018-01-12T23:47:56.097" v="91" actId="14100"/>
          <ac:spMkLst>
            <pc:docMk/>
            <pc:sldMk cId="2117550099" sldId="266"/>
            <ac:spMk id="105" creationId="{D6D3D2D1-343B-4EFB-80DE-977E9B494D68}"/>
          </ac:spMkLst>
        </pc:spChg>
        <pc:spChg chg="del">
          <ac:chgData name="Robert Murray" userId="fa33fe0e24e06ae2" providerId="LiveId" clId="{68224124-B7AD-440B-880D-63217A0C7EBA}" dt="2018-01-12T23:37:28.204" v="15" actId="478"/>
          <ac:spMkLst>
            <pc:docMk/>
            <pc:sldMk cId="2117550099" sldId="266"/>
            <ac:spMk id="107" creationId="{7AA107B7-FCBC-439A-9444-BAEB3AC79CFE}"/>
          </ac:spMkLst>
        </pc:spChg>
        <pc:spChg chg="del">
          <ac:chgData name="Robert Murray" userId="fa33fe0e24e06ae2" providerId="LiveId" clId="{68224124-B7AD-440B-880D-63217A0C7EBA}" dt="2018-01-12T23:37:28.204" v="15" actId="478"/>
          <ac:spMkLst>
            <pc:docMk/>
            <pc:sldMk cId="2117550099" sldId="266"/>
            <ac:spMk id="108" creationId="{BFF456AE-1683-4BC8-A548-D9AE5AF15942}"/>
          </ac:spMkLst>
        </pc:spChg>
        <pc:spChg chg="mod">
          <ac:chgData name="Robert Murray" userId="fa33fe0e24e06ae2" providerId="LiveId" clId="{68224124-B7AD-440B-880D-63217A0C7EBA}" dt="2018-01-12T23:44:16.754" v="50" actId="14100"/>
          <ac:spMkLst>
            <pc:docMk/>
            <pc:sldMk cId="2117550099" sldId="266"/>
            <ac:spMk id="110" creationId="{8CD5F18E-1F1A-4E9C-A25D-FC65876EACD5}"/>
          </ac:spMkLst>
        </pc:spChg>
        <pc:spChg chg="del mod">
          <ac:chgData name="Robert Murray" userId="fa33fe0e24e06ae2" providerId="LiveId" clId="{68224124-B7AD-440B-880D-63217A0C7EBA}" dt="2018-01-12T23:36:51.221" v="11" actId="478"/>
          <ac:spMkLst>
            <pc:docMk/>
            <pc:sldMk cId="2117550099" sldId="266"/>
            <ac:spMk id="117" creationId="{4CE13AEF-E2D2-4F24-A621-C30E139BC2DB}"/>
          </ac:spMkLst>
        </pc:spChg>
        <pc:spChg chg="mod">
          <ac:chgData name="Robert Murray" userId="fa33fe0e24e06ae2" providerId="LiveId" clId="{68224124-B7AD-440B-880D-63217A0C7EBA}" dt="2018-01-12T23:45:26.421" v="72" actId="14100"/>
          <ac:spMkLst>
            <pc:docMk/>
            <pc:sldMk cId="2117550099" sldId="266"/>
            <ac:spMk id="119" creationId="{9422944F-72A9-4391-8D36-3F9F8773B154}"/>
          </ac:spMkLst>
        </pc:spChg>
        <pc:spChg chg="mod">
          <ac:chgData name="Robert Murray" userId="fa33fe0e24e06ae2" providerId="LiveId" clId="{68224124-B7AD-440B-880D-63217A0C7EBA}" dt="2018-01-12T23:44:12.658" v="48" actId="14100"/>
          <ac:spMkLst>
            <pc:docMk/>
            <pc:sldMk cId="2117550099" sldId="266"/>
            <ac:spMk id="131" creationId="{724DF078-C6A4-4604-BE78-E6377EC3B8D7}"/>
          </ac:spMkLst>
        </pc:spChg>
        <pc:spChg chg="mod">
          <ac:chgData name="Robert Murray" userId="fa33fe0e24e06ae2" providerId="LiveId" clId="{68224124-B7AD-440B-880D-63217A0C7EBA}" dt="2018-01-12T23:43:50.141" v="39" actId="14100"/>
          <ac:spMkLst>
            <pc:docMk/>
            <pc:sldMk cId="2117550099" sldId="266"/>
            <ac:spMk id="136" creationId="{1ADB4519-5560-4953-906A-FDF6381D611E}"/>
          </ac:spMkLst>
        </pc:spChg>
        <pc:spChg chg="mod">
          <ac:chgData name="Robert Murray" userId="fa33fe0e24e06ae2" providerId="LiveId" clId="{68224124-B7AD-440B-880D-63217A0C7EBA}" dt="2018-01-12T23:43:02.062" v="32" actId="14100"/>
          <ac:spMkLst>
            <pc:docMk/>
            <pc:sldMk cId="2117550099" sldId="266"/>
            <ac:spMk id="137" creationId="{53E0D2B2-8E48-4E38-B7DB-3FBEC6DB8E3D}"/>
          </ac:spMkLst>
        </pc:spChg>
        <pc:spChg chg="mod">
          <ac:chgData name="Robert Murray" userId="fa33fe0e24e06ae2" providerId="LiveId" clId="{68224124-B7AD-440B-880D-63217A0C7EBA}" dt="2018-01-12T23:45:39.824" v="77" actId="14100"/>
          <ac:spMkLst>
            <pc:docMk/>
            <pc:sldMk cId="2117550099" sldId="266"/>
            <ac:spMk id="139" creationId="{42CA36AE-5752-4171-912E-506070575FA9}"/>
          </ac:spMkLst>
        </pc:spChg>
        <pc:spChg chg="mod">
          <ac:chgData name="Robert Murray" userId="fa33fe0e24e06ae2" providerId="LiveId" clId="{68224124-B7AD-440B-880D-63217A0C7EBA}" dt="2018-01-12T23:45:05.098" v="66" actId="14100"/>
          <ac:spMkLst>
            <pc:docMk/>
            <pc:sldMk cId="2117550099" sldId="266"/>
            <ac:spMk id="140" creationId="{B66BADF5-AB8E-402E-A422-4915B8638935}"/>
          </ac:spMkLst>
        </pc:spChg>
      </pc:sldChg>
      <pc:sldChg chg="addSp delSp modSp">
        <pc:chgData name="Robert Murray" userId="fa33fe0e24e06ae2" providerId="LiveId" clId="{68224124-B7AD-440B-880D-63217A0C7EBA}" dt="2018-01-13T00:12:53.571" v="360" actId="20577"/>
        <pc:sldMkLst>
          <pc:docMk/>
          <pc:sldMk cId="2388539601" sldId="267"/>
        </pc:sldMkLst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58" creationId="{8AE8D995-D688-4380-8EE5-B1087BC07B85}"/>
          </ac:spMkLst>
        </pc:spChg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63" creationId="{B325965E-13EE-4152-9DE8-42C1D8DCC52D}"/>
          </ac:spMkLst>
        </pc:spChg>
        <pc:spChg chg="del">
          <ac:chgData name="Robert Murray" userId="fa33fe0e24e06ae2" providerId="LiveId" clId="{68224124-B7AD-440B-880D-63217A0C7EBA}" dt="2018-01-13T00:08:07.253" v="207" actId="478"/>
          <ac:spMkLst>
            <pc:docMk/>
            <pc:sldMk cId="2388539601" sldId="267"/>
            <ac:spMk id="64" creationId="{99ADDE22-2996-4B1D-9615-960F6B1141B0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65" creationId="{C99F4A47-BD2E-4E56-93F7-F2C64EE084C9}"/>
          </ac:spMkLst>
        </pc:spChg>
        <pc:spChg chg="del">
          <ac:chgData name="Robert Murray" userId="fa33fe0e24e06ae2" providerId="LiveId" clId="{68224124-B7AD-440B-880D-63217A0C7EBA}" dt="2018-01-13T00:08:07.253" v="207" actId="478"/>
          <ac:spMkLst>
            <pc:docMk/>
            <pc:sldMk cId="2388539601" sldId="267"/>
            <ac:spMk id="66" creationId="{7887ED87-DEC3-43FC-BED7-4B272B406164}"/>
          </ac:spMkLst>
        </pc:spChg>
        <pc:spChg chg="mod">
          <ac:chgData name="Robert Murray" userId="fa33fe0e24e06ae2" providerId="LiveId" clId="{68224124-B7AD-440B-880D-63217A0C7EBA}" dt="2018-01-13T00:12:53.571" v="360" actId="20577"/>
          <ac:spMkLst>
            <pc:docMk/>
            <pc:sldMk cId="2388539601" sldId="267"/>
            <ac:spMk id="67" creationId="{3B162D8D-547C-43EA-8A9B-BAB3B22D8BE9}"/>
          </ac:spMkLst>
        </pc:spChg>
        <pc:spChg chg="del">
          <ac:chgData name="Robert Murray" userId="fa33fe0e24e06ae2" providerId="LiveId" clId="{68224124-B7AD-440B-880D-63217A0C7EBA}" dt="2018-01-13T00:09:45.232" v="254" actId="478"/>
          <ac:spMkLst>
            <pc:docMk/>
            <pc:sldMk cId="2388539601" sldId="267"/>
            <ac:spMk id="68" creationId="{2F1AE1FB-0D12-493B-959D-A01E32C2CB8C}"/>
          </ac:spMkLst>
        </pc:spChg>
        <pc:spChg chg="add mod">
          <ac:chgData name="Robert Murray" userId="fa33fe0e24e06ae2" providerId="LiveId" clId="{68224124-B7AD-440B-880D-63217A0C7EBA}" dt="2018-01-13T00:08:03.386" v="206" actId="1076"/>
          <ac:spMkLst>
            <pc:docMk/>
            <pc:sldMk cId="2388539601" sldId="267"/>
            <ac:spMk id="70" creationId="{138EDC42-02A5-4977-A3B8-F1ECD5932F3F}"/>
          </ac:spMkLst>
        </pc:spChg>
        <pc:spChg chg="mod">
          <ac:chgData name="Robert Murray" userId="fa33fe0e24e06ae2" providerId="LiveId" clId="{68224124-B7AD-440B-880D-63217A0C7EBA}" dt="2018-01-13T00:09:21.696" v="248" actId="1076"/>
          <ac:spMkLst>
            <pc:docMk/>
            <pc:sldMk cId="2388539601" sldId="267"/>
            <ac:spMk id="71" creationId="{A9AF1EF9-A04B-4DF0-8A73-6574E236930D}"/>
          </ac:spMkLst>
        </pc:spChg>
        <pc:spChg chg="del">
          <ac:chgData name="Robert Murray" userId="fa33fe0e24e06ae2" providerId="LiveId" clId="{68224124-B7AD-440B-880D-63217A0C7EBA}" dt="2018-01-13T00:09:35.748" v="252" actId="478"/>
          <ac:spMkLst>
            <pc:docMk/>
            <pc:sldMk cId="2388539601" sldId="267"/>
            <ac:spMk id="72" creationId="{BC7F938F-76B1-468D-B115-4FECCF1B1CE2}"/>
          </ac:spMkLst>
        </pc:spChg>
        <pc:spChg chg="del mod">
          <ac:chgData name="Robert Murray" userId="fa33fe0e24e06ae2" providerId="LiveId" clId="{68224124-B7AD-440B-880D-63217A0C7EBA}" dt="2018-01-13T00:09:17.662" v="247" actId="478"/>
          <ac:spMkLst>
            <pc:docMk/>
            <pc:sldMk cId="2388539601" sldId="267"/>
            <ac:spMk id="73" creationId="{02B88C27-6D25-4F86-B290-68813279D1A4}"/>
          </ac:spMkLst>
        </pc:spChg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74" creationId="{047F6F83-BEEB-4037-B2BF-AFBD5AF41A87}"/>
          </ac:spMkLst>
        </pc:spChg>
        <pc:spChg chg="mod">
          <ac:chgData name="Robert Murray" userId="fa33fe0e24e06ae2" providerId="LiveId" clId="{68224124-B7AD-440B-880D-63217A0C7EBA}" dt="2018-01-13T00:09:12.235" v="246" actId="1076"/>
          <ac:spMkLst>
            <pc:docMk/>
            <pc:sldMk cId="2388539601" sldId="267"/>
            <ac:spMk id="75" creationId="{58E63BF6-AFB4-4DC9-8834-ED5C13A09585}"/>
          </ac:spMkLst>
        </pc:spChg>
        <pc:spChg chg="mod">
          <ac:chgData name="Robert Murray" userId="fa33fe0e24e06ae2" providerId="LiveId" clId="{68224124-B7AD-440B-880D-63217A0C7EBA}" dt="2018-01-13T00:10:37.254" v="273" actId="14100"/>
          <ac:spMkLst>
            <pc:docMk/>
            <pc:sldMk cId="2388539601" sldId="267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09:45.232" v="254" actId="478"/>
          <ac:spMkLst>
            <pc:docMk/>
            <pc:sldMk cId="2388539601" sldId="267"/>
            <ac:spMk id="79" creationId="{69A061F3-D3F2-4487-9883-600D45023458}"/>
          </ac:spMkLst>
        </pc:spChg>
        <pc:spChg chg="del mod">
          <ac:chgData name="Robert Murray" userId="fa33fe0e24e06ae2" providerId="LiveId" clId="{68224124-B7AD-440B-880D-63217A0C7EBA}" dt="2018-01-13T00:11:23.066" v="284" actId="478"/>
          <ac:spMkLst>
            <pc:docMk/>
            <pc:sldMk cId="2388539601" sldId="267"/>
            <ac:spMk id="80" creationId="{BD2446A9-D878-4F96-8EF7-2C3920305B10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1" creationId="{44C30159-44B4-48F2-BC54-820564838928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2" creationId="{3DCBBF1E-4EFD-4102-91BC-5733FF98978C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84" creationId="{1BC8EBBD-B7A5-4E04-A7DC-4367F7FC2875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85" creationId="{367A291E-4C5D-4F2B-A788-F7735A955FBE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6" creationId="{D44958F6-92DA-4CBB-AFF7-310131C0DD51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87" creationId="{F24919B3-471D-4AC0-84F2-EB4802766F65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88" creationId="{B68E7E44-B5E0-47D6-9C29-2A09CC7DBBFC}"/>
          </ac:spMkLst>
        </pc:spChg>
        <pc:spChg chg="del">
          <ac:chgData name="Robert Murray" userId="fa33fe0e24e06ae2" providerId="LiveId" clId="{68224124-B7AD-440B-880D-63217A0C7EBA}" dt="2018-01-13T00:07:48.487" v="204" actId="478"/>
          <ac:spMkLst>
            <pc:docMk/>
            <pc:sldMk cId="2388539601" sldId="267"/>
            <ac:spMk id="89" creationId="{5A323D9F-22C0-4B57-ADA8-981470A4C902}"/>
          </ac:spMkLst>
        </pc:spChg>
        <pc:spChg chg="add mod">
          <ac:chgData name="Robert Murray" userId="fa33fe0e24e06ae2" providerId="LiveId" clId="{68224124-B7AD-440B-880D-63217A0C7EBA}" dt="2018-01-13T00:08:03.386" v="206" actId="1076"/>
          <ac:spMkLst>
            <pc:docMk/>
            <pc:sldMk cId="2388539601" sldId="267"/>
            <ac:spMk id="90" creationId="{0776C318-3F29-4753-90DC-9B5D4BCD51AB}"/>
          </ac:spMkLst>
        </pc:spChg>
        <pc:spChg chg="del">
          <ac:chgData name="Robert Murray" userId="fa33fe0e24e06ae2" providerId="LiveId" clId="{68224124-B7AD-440B-880D-63217A0C7EBA}" dt="2018-01-13T00:07:44.562" v="203" actId="478"/>
          <ac:spMkLst>
            <pc:docMk/>
            <pc:sldMk cId="2388539601" sldId="267"/>
            <ac:spMk id="91" creationId="{5F6EBAF3-7E8E-4E63-BC0C-9F2D0170ECC5}"/>
          </ac:spMkLst>
        </pc:spChg>
        <pc:spChg chg="add mod">
          <ac:chgData name="Robert Murray" userId="fa33fe0e24e06ae2" providerId="LiveId" clId="{68224124-B7AD-440B-880D-63217A0C7EBA}" dt="2018-01-13T00:09:31.704" v="251" actId="1076"/>
          <ac:spMkLst>
            <pc:docMk/>
            <pc:sldMk cId="2388539601" sldId="267"/>
            <ac:spMk id="92" creationId="{E8F634FC-A20C-4E01-AAC0-E56F17885414}"/>
          </ac:spMkLst>
        </pc:spChg>
        <pc:spChg chg="add mod">
          <ac:chgData name="Robert Murray" userId="fa33fe0e24e06ae2" providerId="LiveId" clId="{68224124-B7AD-440B-880D-63217A0C7EBA}" dt="2018-01-13T00:09:31.704" v="251" actId="1076"/>
          <ac:spMkLst>
            <pc:docMk/>
            <pc:sldMk cId="2388539601" sldId="267"/>
            <ac:spMk id="93" creationId="{23D032C4-BED3-4277-8AC4-FDA2D6FB65EA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95" creationId="{6C187122-059F-40FE-A0AF-B0551A70795E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96" creationId="{88E5852D-2553-4F2A-BE86-EB35E3F3E3C4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97" creationId="{58EF0C36-D3A7-4351-A318-29AD88C2CE29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98" creationId="{29CC1D6D-BAA6-4DF7-BD70-69A0C59B2344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99" creationId="{77EADDD4-4361-4572-A277-EBDBCA60AAE4}"/>
          </ac:spMkLst>
        </pc:spChg>
        <pc:spChg chg="mod">
          <ac:chgData name="Robert Murray" userId="fa33fe0e24e06ae2" providerId="LiveId" clId="{68224124-B7AD-440B-880D-63217A0C7EBA}" dt="2018-01-13T00:09:52.040" v="255" actId="1076"/>
          <ac:spMkLst>
            <pc:docMk/>
            <pc:sldMk cId="2388539601" sldId="267"/>
            <ac:spMk id="100" creationId="{311E48A3-D53F-483F-B296-B8912CA7AC94}"/>
          </ac:spMkLst>
        </pc:spChg>
        <pc:spChg chg="mod">
          <ac:chgData name="Robert Murray" userId="fa33fe0e24e06ae2" providerId="LiveId" clId="{68224124-B7AD-440B-880D-63217A0C7EBA}" dt="2018-01-13T00:12:38.047" v="337" actId="20577"/>
          <ac:spMkLst>
            <pc:docMk/>
            <pc:sldMk cId="2388539601" sldId="267"/>
            <ac:spMk id="101" creationId="{164F90D3-2E0C-47CC-AE8B-F05FE841F4A5}"/>
          </ac:spMkLst>
        </pc:spChg>
        <pc:spChg chg="del">
          <ac:chgData name="Robert Murray" userId="fa33fe0e24e06ae2" providerId="LiveId" clId="{68224124-B7AD-440B-880D-63217A0C7EBA}" dt="2018-01-13T00:09:44.080" v="253" actId="478"/>
          <ac:spMkLst>
            <pc:docMk/>
            <pc:sldMk cId="2388539601" sldId="267"/>
            <ac:spMk id="102" creationId="{80D71286-3E93-4D70-A305-1DC18C28F1CB}"/>
          </ac:spMkLst>
        </pc:spChg>
        <pc:spChg chg="del mod">
          <ac:chgData name="Robert Murray" userId="fa33fe0e24e06ae2" providerId="LiveId" clId="{68224124-B7AD-440B-880D-63217A0C7EBA}" dt="2018-01-13T00:10:33.723" v="272" actId="478"/>
          <ac:spMkLst>
            <pc:docMk/>
            <pc:sldMk cId="2388539601" sldId="267"/>
            <ac:spMk id="103" creationId="{5908AF4E-22B8-4428-8304-67A10E936375}"/>
          </ac:spMkLst>
        </pc:spChg>
        <pc:spChg chg="del">
          <ac:chgData name="Robert Murray" userId="fa33fe0e24e06ae2" providerId="LiveId" clId="{68224124-B7AD-440B-880D-63217A0C7EBA}" dt="2018-01-13T00:09:44.080" v="253" actId="478"/>
          <ac:spMkLst>
            <pc:docMk/>
            <pc:sldMk cId="2388539601" sldId="267"/>
            <ac:spMk id="104" creationId="{98A7730F-D929-44EC-8C77-5061D2EAC50E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106" creationId="{AFCC25D8-B2F5-49BE-94E3-2B4D3E5700CA}"/>
          </ac:spMkLst>
        </pc:spChg>
        <pc:spChg chg="mod">
          <ac:chgData name="Robert Murray" userId="fa33fe0e24e06ae2" providerId="LiveId" clId="{68224124-B7AD-440B-880D-63217A0C7EBA}" dt="2018-01-13T00:11:17.020" v="283" actId="1076"/>
          <ac:spMkLst>
            <pc:docMk/>
            <pc:sldMk cId="2388539601" sldId="267"/>
            <ac:spMk id="109" creationId="{01A2E2FE-9DBB-42D6-A27A-087FC7BAEDB3}"/>
          </ac:spMkLst>
        </pc:spChg>
        <pc:spChg chg="add mod">
          <ac:chgData name="Robert Murray" userId="fa33fe0e24e06ae2" providerId="LiveId" clId="{68224124-B7AD-440B-880D-63217A0C7EBA}" dt="2018-01-13T00:10:12.080" v="269" actId="20577"/>
          <ac:spMkLst>
            <pc:docMk/>
            <pc:sldMk cId="2388539601" sldId="267"/>
            <ac:spMk id="110" creationId="{36ECB279-420E-4D63-89BC-552BDE585FE5}"/>
          </ac:spMkLst>
        </pc:spChg>
        <pc:spChg chg="add mod">
          <ac:chgData name="Robert Murray" userId="fa33fe0e24e06ae2" providerId="LiveId" clId="{68224124-B7AD-440B-880D-63217A0C7EBA}" dt="2018-01-13T00:11:10.112" v="282" actId="1076"/>
          <ac:spMkLst>
            <pc:docMk/>
            <pc:sldMk cId="2388539601" sldId="267"/>
            <ac:spMk id="111" creationId="{E5A97F89-EDF4-41AF-A325-E8AC3007A76C}"/>
          </ac:spMkLst>
        </pc:spChg>
        <pc:spChg chg="add del mod">
          <ac:chgData name="Robert Murray" userId="fa33fe0e24e06ae2" providerId="LiveId" clId="{68224124-B7AD-440B-880D-63217A0C7EBA}" dt="2018-01-13T00:10:58.978" v="279" actId="478"/>
          <ac:spMkLst>
            <pc:docMk/>
            <pc:sldMk cId="2388539601" sldId="267"/>
            <ac:spMk id="112" creationId="{7ABB810E-B473-479B-96FB-8054D0EF4B6C}"/>
          </ac:spMkLst>
        </pc:spChg>
        <pc:spChg chg="add mod">
          <ac:chgData name="Robert Murray" userId="fa33fe0e24e06ae2" providerId="LiveId" clId="{68224124-B7AD-440B-880D-63217A0C7EBA}" dt="2018-01-13T00:11:07.678" v="281" actId="14100"/>
          <ac:spMkLst>
            <pc:docMk/>
            <pc:sldMk cId="2388539601" sldId="267"/>
            <ac:spMk id="113" creationId="{713380C9-38A9-4266-A633-773F68361E37}"/>
          </ac:spMkLst>
        </pc:spChg>
        <pc:spChg chg="mod">
          <ac:chgData name="Robert Murray" userId="fa33fe0e24e06ae2" providerId="LiveId" clId="{68224124-B7AD-440B-880D-63217A0C7EBA}" dt="2018-01-13T00:09:57.962" v="258" actId="20577"/>
          <ac:spMkLst>
            <pc:docMk/>
            <pc:sldMk cId="2388539601" sldId="267"/>
            <ac:spMk id="117" creationId="{4CE13AEF-E2D2-4F24-A621-C30E139BC2DB}"/>
          </ac:spMkLst>
        </pc:spChg>
        <pc:spChg chg="del">
          <ac:chgData name="Robert Murray" userId="fa33fe0e24e06ae2" providerId="LiveId" clId="{68224124-B7AD-440B-880D-63217A0C7EBA}" dt="2018-01-13T00:08:13.873" v="210" actId="478"/>
          <ac:spMkLst>
            <pc:docMk/>
            <pc:sldMk cId="2388539601" sldId="267"/>
            <ac:spMk id="121" creationId="{8C2562C8-A22F-4487-85FE-50DB664CA3BB}"/>
          </ac:spMkLst>
        </pc:spChg>
        <pc:spChg chg="mod">
          <ac:chgData name="Robert Murray" userId="fa33fe0e24e06ae2" providerId="LiveId" clId="{68224124-B7AD-440B-880D-63217A0C7EBA}" dt="2018-01-13T00:08:24.945" v="227" actId="20577"/>
          <ac:spMkLst>
            <pc:docMk/>
            <pc:sldMk cId="2388539601" sldId="267"/>
            <ac:spMk id="139" creationId="{42CA36AE-5752-4171-912E-506070575FA9}"/>
          </ac:spMkLst>
        </pc:spChg>
      </pc:sldChg>
      <pc:sldChg chg="addSp delSp modSp">
        <pc:chgData name="Robert Murray" userId="fa33fe0e24e06ae2" providerId="LiveId" clId="{68224124-B7AD-440B-880D-63217A0C7EBA}" dt="2018-01-13T00:12:21.165" v="314" actId="20577"/>
        <pc:sldMkLst>
          <pc:docMk/>
          <pc:sldMk cId="481654470" sldId="268"/>
        </pc:sldMkLst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58" creationId="{8AE8D995-D688-4380-8EE5-B1087BC07B85}"/>
          </ac:spMkLst>
        </pc:spChg>
        <pc:spChg chg="add mod">
          <ac:chgData name="Robert Murray" userId="fa33fe0e24e06ae2" providerId="LiveId" clId="{68224124-B7AD-440B-880D-63217A0C7EBA}" dt="2018-01-13T00:11:52.866" v="290" actId="1076"/>
          <ac:spMkLst>
            <pc:docMk/>
            <pc:sldMk cId="481654470" sldId="268"/>
            <ac:spMk id="70" creationId="{D3F40FFB-B153-4B00-A3E6-311DB1A05FC3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4" creationId="{047F6F83-BEEB-4037-B2BF-AFBD5AF41A87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5" creationId="{58E63BF6-AFB4-4DC9-8834-ED5C13A0958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11:34.689" v="286" actId="478"/>
          <ac:spMkLst>
            <pc:docMk/>
            <pc:sldMk cId="481654470" sldId="268"/>
            <ac:spMk id="77" creationId="{45BD0C4A-2F9B-4F30-9A95-A5D1BD2F63DA}"/>
          </ac:spMkLst>
        </pc:spChg>
        <pc:spChg chg="del">
          <ac:chgData name="Robert Murray" userId="fa33fe0e24e06ae2" providerId="LiveId" clId="{68224124-B7AD-440B-880D-63217A0C7EBA}" dt="2018-01-13T00:11:34.689" v="286" actId="478"/>
          <ac:spMkLst>
            <pc:docMk/>
            <pc:sldMk cId="481654470" sldId="268"/>
            <ac:spMk id="78" creationId="{6D7D3FD2-E0CD-462C-9976-BDB8D8474E71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79" creationId="{0CB1689A-88A5-4B96-9CE6-0ABF412407A9}"/>
          </ac:spMkLst>
        </pc:spChg>
        <pc:spChg chg="mod">
          <ac:chgData name="Robert Murray" userId="fa33fe0e24e06ae2" providerId="LiveId" clId="{68224124-B7AD-440B-880D-63217A0C7EBA}" dt="2018-01-13T00:12:21.165" v="314" actId="20577"/>
          <ac:spMkLst>
            <pc:docMk/>
            <pc:sldMk cId="481654470" sldId="268"/>
            <ac:spMk id="82" creationId="{975AB4FE-359B-4F2B-9F23-080C6369C6A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4" creationId="{C1556575-00E2-43BB-B554-C15D7B467E58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5" creationId="{39FC92B6-D822-434E-8C42-83B20110F4EC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6" creationId="{58FFB628-3D97-4E2E-BD28-D838A7446E64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7" creationId="{AD4CC3F4-605E-4357-86EA-45AC372189FE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88" creationId="{48C3CBED-0BE2-4C57-9F1E-C59B1990EB79}"/>
          </ac:spMkLst>
        </pc:spChg>
        <pc:spChg chg="del">
          <ac:chgData name="Robert Murray" userId="fa33fe0e24e06ae2" providerId="LiveId" clId="{68224124-B7AD-440B-880D-63217A0C7EBA}" dt="2018-01-13T00:11:32.375" v="285" actId="478"/>
          <ac:spMkLst>
            <pc:docMk/>
            <pc:sldMk cId="481654470" sldId="268"/>
            <ac:spMk id="89" creationId="{5A323D9F-22C0-4B57-ADA8-981470A4C902}"/>
          </ac:spMkLst>
        </pc:spChg>
        <pc:spChg chg="add mod">
          <ac:chgData name="Robert Murray" userId="fa33fe0e24e06ae2" providerId="LiveId" clId="{68224124-B7AD-440B-880D-63217A0C7EBA}" dt="2018-01-13T00:11:47.738" v="289" actId="14100"/>
          <ac:spMkLst>
            <pc:docMk/>
            <pc:sldMk cId="481654470" sldId="268"/>
            <ac:spMk id="90" creationId="{CBD04964-0670-40A2-AB7C-7D58FEC57A26}"/>
          </ac:spMkLst>
        </pc:spChg>
        <pc:spChg chg="del">
          <ac:chgData name="Robert Murray" userId="fa33fe0e24e06ae2" providerId="LiveId" clId="{68224124-B7AD-440B-880D-63217A0C7EBA}" dt="2018-01-13T00:11:32.375" v="285" actId="478"/>
          <ac:spMkLst>
            <pc:docMk/>
            <pc:sldMk cId="481654470" sldId="268"/>
            <ac:spMk id="91" creationId="{5F6EBAF3-7E8E-4E63-BC0C-9F2D0170ECC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5" creationId="{E040C55C-97C1-450B-92F9-2B8F96C3AE6B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7" creationId="{B09EA8F3-203B-42B0-952B-083AD79CF206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8" creationId="{DFEB5CBB-1CCC-45B4-BF82-52BE455B7DF4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99" creationId="{C74EAADF-D9E3-4F65-B234-C3BE662FD8BA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0" creationId="{C7F2C801-C267-4451-A3A1-116E60377530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2" creationId="{101C78D8-43E8-40A4-867B-324FE01D54B8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3" creationId="{49783472-44E1-48D0-92BF-82E915AE0A75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4" creationId="{19817109-8EB4-4346-A9B1-D1C23D15A147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6" creationId="{6C4E3C98-A047-47CF-A77F-3B817336775D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09" creationId="{9C6A290C-8BDA-448C-92A8-D7C3166147A7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10" creationId="{83F77596-54E4-43A2-A102-9BA14EF4FEB8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11" creationId="{2F9BBAE4-6218-4968-86E6-119990094AB9}"/>
          </ac:spMkLst>
        </pc:spChg>
        <pc:spChg chg="mod">
          <ac:chgData name="Robert Murray" userId="fa33fe0e24e06ae2" providerId="LiveId" clId="{68224124-B7AD-440B-880D-63217A0C7EBA}" dt="2018-01-13T00:12:08.313" v="294" actId="1076"/>
          <ac:spMkLst>
            <pc:docMk/>
            <pc:sldMk cId="481654470" sldId="268"/>
            <ac:spMk id="112" creationId="{9498259C-8B54-4DB0-932F-74A756182D10}"/>
          </ac:spMkLst>
        </pc:spChg>
        <pc:spChg chg="mod">
          <ac:chgData name="Robert Murray" userId="fa33fe0e24e06ae2" providerId="LiveId" clId="{68224124-B7AD-440B-880D-63217A0C7EBA}" dt="2018-01-13T00:12:03.272" v="293" actId="14100"/>
          <ac:spMkLst>
            <pc:docMk/>
            <pc:sldMk cId="481654470" sldId="268"/>
            <ac:spMk id="117" creationId="{4CE13AEF-E2D2-4F24-A621-C30E139BC2DB}"/>
          </ac:spMkLst>
        </pc:spChg>
        <pc:spChg chg="del mod">
          <ac:chgData name="Robert Murray" userId="fa33fe0e24e06ae2" providerId="LiveId" clId="{68224124-B7AD-440B-880D-63217A0C7EBA}" dt="2018-01-13T00:11:58.213" v="292" actId="478"/>
          <ac:spMkLst>
            <pc:docMk/>
            <pc:sldMk cId="481654470" sldId="268"/>
            <ac:spMk id="121" creationId="{8C2562C8-A22F-4487-85FE-50DB664CA3BB}"/>
          </ac:spMkLst>
        </pc:spChg>
      </pc:sldChg>
      <pc:sldChg chg="addSp delSp modSp">
        <pc:chgData name="Robert Murray" userId="fa33fe0e24e06ae2" providerId="LiveId" clId="{68224124-B7AD-440B-880D-63217A0C7EBA}" dt="2018-01-13T00:14:27.381" v="387" actId="1076"/>
        <pc:sldMkLst>
          <pc:docMk/>
          <pc:sldMk cId="3409603229" sldId="269"/>
        </pc:sldMkLst>
        <pc:spChg chg="del">
          <ac:chgData name="Robert Murray" userId="fa33fe0e24e06ae2" providerId="LiveId" clId="{68224124-B7AD-440B-880D-63217A0C7EBA}" dt="2018-01-13T00:14:13.246" v="382" actId="478"/>
          <ac:spMkLst>
            <pc:docMk/>
            <pc:sldMk cId="3409603229" sldId="269"/>
            <ac:spMk id="50" creationId="{F549BA60-6EEB-4E8B-9C5E-FA01EC315A46}"/>
          </ac:spMkLst>
        </pc:spChg>
        <pc:spChg chg="del">
          <ac:chgData name="Robert Murray" userId="fa33fe0e24e06ae2" providerId="LiveId" clId="{68224124-B7AD-440B-880D-63217A0C7EBA}" dt="2018-01-13T00:14:13.246" v="382" actId="478"/>
          <ac:spMkLst>
            <pc:docMk/>
            <pc:sldMk cId="3409603229" sldId="269"/>
            <ac:spMk id="51" creationId="{8BDA5032-9F92-43ED-AD01-E309A97E2D93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55" creationId="{597BDDAC-6A1E-41CA-B13B-75F70862C973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56" creationId="{219011B1-1AE3-4AE3-BBDE-18B22DF48511}"/>
          </ac:spMkLst>
        </pc:spChg>
        <pc:spChg chg="mod">
          <ac:chgData name="Robert Murray" userId="fa33fe0e24e06ae2" providerId="LiveId" clId="{68224124-B7AD-440B-880D-63217A0C7EBA}" dt="2018-01-13T00:13:48.112" v="375" actId="20577"/>
          <ac:spMkLst>
            <pc:docMk/>
            <pc:sldMk cId="3409603229" sldId="269"/>
            <ac:spMk id="60" creationId="{EBB50DAC-3A00-4E3E-B577-F6108625B5C7}"/>
          </ac:spMkLst>
        </pc:spChg>
        <pc:spChg chg="del mod">
          <ac:chgData name="Robert Murray" userId="fa33fe0e24e06ae2" providerId="LiveId" clId="{68224124-B7AD-440B-880D-63217A0C7EBA}" dt="2018-01-13T00:13:52.706" v="376" actId="478"/>
          <ac:spMkLst>
            <pc:docMk/>
            <pc:sldMk cId="3409603229" sldId="269"/>
            <ac:spMk id="61" creationId="{8E5278EE-3293-4745-B94A-18AC9B52B739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2" creationId="{E598FA1E-CE34-4794-8AD9-0C1CAF38169B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3" creationId="{1C14369F-9ECD-412A-9836-9ED8EC492A4A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4" creationId="{79ADADDC-B25E-40FD-82B9-42A4B0F5FCEC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6" creationId="{37FCED9C-1F53-4D77-8C21-A12C335C3618}"/>
          </ac:spMkLst>
        </pc:spChg>
        <pc:spChg chg="add mod">
          <ac:chgData name="Robert Murray" userId="fa33fe0e24e06ae2" providerId="LiveId" clId="{68224124-B7AD-440B-880D-63217A0C7EBA}" dt="2018-01-13T00:14:27.381" v="387" actId="1076"/>
          <ac:spMkLst>
            <pc:docMk/>
            <pc:sldMk cId="3409603229" sldId="269"/>
            <ac:spMk id="67" creationId="{15B8E7A7-8F3E-4D4E-9B14-7C11B5457C73}"/>
          </ac:spMkLst>
        </pc:spChg>
        <pc:spChg chg="add mod">
          <ac:chgData name="Robert Murray" userId="fa33fe0e24e06ae2" providerId="LiveId" clId="{68224124-B7AD-440B-880D-63217A0C7EBA}" dt="2018-01-13T00:14:10.566" v="381" actId="1076"/>
          <ac:spMkLst>
            <pc:docMk/>
            <pc:sldMk cId="3409603229" sldId="269"/>
            <ac:spMk id="68" creationId="{1C9F3C50-462B-4B71-AC6C-7DD7D71EE77F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70" creationId="{91A3190D-B4B9-4299-A42E-598ACB063FFC}"/>
          </ac:spMkLst>
        </pc:spChg>
        <pc:spChg chg="add mod">
          <ac:chgData name="Robert Murray" userId="fa33fe0e24e06ae2" providerId="LiveId" clId="{68224124-B7AD-440B-880D-63217A0C7EBA}" dt="2018-01-13T00:14:08.552" v="380" actId="14100"/>
          <ac:spMkLst>
            <pc:docMk/>
            <pc:sldMk cId="3409603229" sldId="269"/>
            <ac:spMk id="71" creationId="{198B3B92-E845-4E75-A1D1-075AD9759014}"/>
          </ac:spMkLst>
        </pc:spChg>
        <pc:spChg chg="mod ord">
          <ac:chgData name="Robert Murray" userId="fa33fe0e24e06ae2" providerId="LiveId" clId="{68224124-B7AD-440B-880D-63217A0C7EBA}" dt="2018-01-13T00:14:05.116" v="379" actId="1076"/>
          <ac:spMkLst>
            <pc:docMk/>
            <pc:sldMk cId="3409603229" sldId="269"/>
            <ac:spMk id="75" creationId="{58E63BF6-AFB4-4DC9-8834-ED5C13A09585}"/>
          </ac:spMkLst>
        </pc:spChg>
        <pc:spChg chg="mod">
          <ac:chgData name="Robert Murray" userId="fa33fe0e24e06ae2" providerId="LiveId" clId="{68224124-B7AD-440B-880D-63217A0C7EBA}" dt="2018-01-13T00:14:20.512" v="386" actId="20577"/>
          <ac:spMkLst>
            <pc:docMk/>
            <pc:sldMk cId="3409603229" sldId="269"/>
            <ac:spMk id="76" creationId="{4B2C3211-6E1F-422F-8C93-20A55E36D542}"/>
          </ac:spMkLst>
        </pc:spChg>
        <pc:spChg chg="del">
          <ac:chgData name="Robert Murray" userId="fa33fe0e24e06ae2" providerId="LiveId" clId="{68224124-B7AD-440B-880D-63217A0C7EBA}" dt="2018-01-13T00:13:22.069" v="362" actId="478"/>
          <ac:spMkLst>
            <pc:docMk/>
            <pc:sldMk cId="3409603229" sldId="269"/>
            <ac:spMk id="89" creationId="{5A323D9F-22C0-4B57-ADA8-981470A4C902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90" creationId="{D793216C-8092-465D-83D4-65E51A55006F}"/>
          </ac:spMkLst>
        </pc:spChg>
        <pc:spChg chg="del">
          <ac:chgData name="Robert Murray" userId="fa33fe0e24e06ae2" providerId="LiveId" clId="{68224124-B7AD-440B-880D-63217A0C7EBA}" dt="2018-01-13T00:13:18.627" v="361" actId="478"/>
          <ac:spMkLst>
            <pc:docMk/>
            <pc:sldMk cId="3409603229" sldId="269"/>
            <ac:spMk id="91" creationId="{5F6EBAF3-7E8E-4E63-BC0C-9F2D0170ECC5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92" creationId="{C4586035-541F-400C-9D1D-3122B2676336}"/>
          </ac:spMkLst>
        </pc:spChg>
        <pc:spChg chg="del">
          <ac:chgData name="Robert Murray" userId="fa33fe0e24e06ae2" providerId="LiveId" clId="{68224124-B7AD-440B-880D-63217A0C7EBA}" dt="2018-01-12T23:53:04.420" v="119" actId="478"/>
          <ac:spMkLst>
            <pc:docMk/>
            <pc:sldMk cId="3409603229" sldId="269"/>
            <ac:spMk id="93" creationId="{A9115C66-9B21-4267-85C8-6521E94E2C23}"/>
          </ac:spMkLst>
        </pc:spChg>
        <pc:spChg chg="mod">
          <ac:chgData name="Robert Murray" userId="fa33fe0e24e06ae2" providerId="LiveId" clId="{68224124-B7AD-440B-880D-63217A0C7EBA}" dt="2018-01-12T23:54:56.088" v="124" actId="6549"/>
          <ac:spMkLst>
            <pc:docMk/>
            <pc:sldMk cId="3409603229" sldId="269"/>
            <ac:spMk id="117" creationId="{4CE13AEF-E2D2-4F24-A621-C30E139BC2DB}"/>
          </ac:spMkLst>
        </pc:spChg>
        <pc:spChg chg="del">
          <ac:chgData name="Robert Murray" userId="fa33fe0e24e06ae2" providerId="LiveId" clId="{68224124-B7AD-440B-880D-63217A0C7EBA}" dt="2018-01-13T00:13:40.028" v="365" actId="478"/>
          <ac:spMkLst>
            <pc:docMk/>
            <pc:sldMk cId="3409603229" sldId="269"/>
            <ac:spMk id="121" creationId="{8C2562C8-A22F-4487-85FE-50DB664CA3BB}"/>
          </ac:spMkLst>
        </pc:spChg>
      </pc:sldChg>
      <pc:sldChg chg="addSp delSp modSp">
        <pc:chgData name="Robert Murray" userId="fa33fe0e24e06ae2" providerId="LiveId" clId="{68224124-B7AD-440B-880D-63217A0C7EBA}" dt="2018-01-13T00:15:22.863" v="405" actId="1076"/>
        <pc:sldMkLst>
          <pc:docMk/>
          <pc:sldMk cId="717877855" sldId="270"/>
        </pc:sldMkLst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44" creationId="{07E73494-CE59-4B9B-830E-F0C498357B38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45" creationId="{047842EF-92EC-4FF9-9FF2-2B1B3F543920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0" creationId="{FB415842-5825-47AF-AAD8-E0349DC822BA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2" creationId="{082F4A7D-B666-414C-ADE5-4B53022FCEF8}"/>
          </ac:spMkLst>
        </pc:spChg>
        <pc:spChg chg="del">
          <ac:chgData name="Robert Murray" userId="fa33fe0e24e06ae2" providerId="LiveId" clId="{68224124-B7AD-440B-880D-63217A0C7EBA}" dt="2018-01-13T00:15:11.564" v="401" actId="478"/>
          <ac:spMkLst>
            <pc:docMk/>
            <pc:sldMk cId="717877855" sldId="270"/>
            <ac:spMk id="53" creationId="{440F269C-0D71-4100-B6A7-C024DD0B4879}"/>
          </ac:spMkLst>
        </pc:spChg>
        <pc:spChg chg="mod">
          <ac:chgData name="Robert Murray" userId="fa33fe0e24e06ae2" providerId="LiveId" clId="{68224124-B7AD-440B-880D-63217A0C7EBA}" dt="2018-01-13T00:15:15.565" v="403" actId="1076"/>
          <ac:spMkLst>
            <pc:docMk/>
            <pc:sldMk cId="717877855" sldId="270"/>
            <ac:spMk id="54" creationId="{BCABA2F6-7FBD-4EBA-8A67-C00453D0BC35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5" creationId="{0D451BD1-0FCB-4C4A-ACC4-584AE90395E5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6" creationId="{A78331AD-A5B1-440E-83D5-75D3BA7074D6}"/>
          </ac:spMkLst>
        </pc:spChg>
        <pc:spChg chg="mod">
          <ac:chgData name="Robert Murray" userId="fa33fe0e24e06ae2" providerId="LiveId" clId="{68224124-B7AD-440B-880D-63217A0C7EBA}" dt="2018-01-13T00:15:22.863" v="405" actId="1076"/>
          <ac:spMkLst>
            <pc:docMk/>
            <pc:sldMk cId="717877855" sldId="270"/>
            <ac:spMk id="58" creationId="{8D502EC0-633C-49F8-B0CD-669DED999BEA}"/>
          </ac:spMkLst>
        </pc:spChg>
        <pc:spChg chg="add mod">
          <ac:chgData name="Robert Murray" userId="fa33fe0e24e06ae2" providerId="LiveId" clId="{68224124-B7AD-440B-880D-63217A0C7EBA}" dt="2018-01-13T00:15:00.530" v="391" actId="1076"/>
          <ac:spMkLst>
            <pc:docMk/>
            <pc:sldMk cId="717877855" sldId="270"/>
            <ac:spMk id="59" creationId="{41362801-C4F4-47BD-B92B-07E378902A74}"/>
          </ac:spMkLst>
        </pc:spChg>
        <pc:spChg chg="add mod">
          <ac:chgData name="Robert Murray" userId="fa33fe0e24e06ae2" providerId="LiveId" clId="{68224124-B7AD-440B-880D-63217A0C7EBA}" dt="2018-01-13T00:15:00.530" v="391" actId="1076"/>
          <ac:spMkLst>
            <pc:docMk/>
            <pc:sldMk cId="717877855" sldId="270"/>
            <ac:spMk id="60" creationId="{7EEFDF16-D3EA-453E-B27C-958205C4C89F}"/>
          </ac:spMkLst>
        </pc:spChg>
        <pc:spChg chg="mod">
          <ac:chgData name="Robert Murray" userId="fa33fe0e24e06ae2" providerId="LiveId" clId="{68224124-B7AD-440B-880D-63217A0C7EBA}" dt="2018-01-13T00:15:05.611" v="400" actId="20577"/>
          <ac:spMkLst>
            <pc:docMk/>
            <pc:sldMk cId="717877855" sldId="270"/>
            <ac:spMk id="65" creationId="{A4DB7005-689E-4508-8055-90E176C5EB2D}"/>
          </ac:spMkLst>
        </pc:spChg>
        <pc:spChg chg="del">
          <ac:chgData name="Robert Murray" userId="fa33fe0e24e06ae2" providerId="LiveId" clId="{68224124-B7AD-440B-880D-63217A0C7EBA}" dt="2018-01-13T00:14:55.061" v="389" actId="478"/>
          <ac:spMkLst>
            <pc:docMk/>
            <pc:sldMk cId="717877855" sldId="270"/>
            <ac:spMk id="89" creationId="{5A323D9F-22C0-4B57-ADA8-981470A4C902}"/>
          </ac:spMkLst>
        </pc:spChg>
        <pc:spChg chg="del">
          <ac:chgData name="Robert Murray" userId="fa33fe0e24e06ae2" providerId="LiveId" clId="{68224124-B7AD-440B-880D-63217A0C7EBA}" dt="2018-01-13T00:14:51.218" v="388" actId="478"/>
          <ac:spMkLst>
            <pc:docMk/>
            <pc:sldMk cId="717877855" sldId="270"/>
            <ac:spMk id="91" creationId="{5F6EBAF3-7E8E-4E63-BC0C-9F2D0170ECC5}"/>
          </ac:spMkLst>
        </pc:spChg>
        <pc:spChg chg="mod">
          <ac:chgData name="Robert Murray" userId="fa33fe0e24e06ae2" providerId="LiveId" clId="{68224124-B7AD-440B-880D-63217A0C7EBA}" dt="2018-01-13T00:15:18.891" v="404" actId="14100"/>
          <ac:spMkLst>
            <pc:docMk/>
            <pc:sldMk cId="717877855" sldId="270"/>
            <ac:spMk id="117" creationId="{4CE13AEF-E2D2-4F24-A621-C30E139BC2DB}"/>
          </ac:spMkLst>
        </pc:spChg>
      </pc:sldChg>
      <pc:sldChg chg="addSp delSp modSp">
        <pc:chgData name="Robert Murray" userId="fa33fe0e24e06ae2" providerId="LiveId" clId="{68224124-B7AD-440B-880D-63217A0C7EBA}" dt="2018-01-12T23:52:38.125" v="113" actId="1076"/>
        <pc:sldMkLst>
          <pc:docMk/>
          <pc:sldMk cId="2210476756" sldId="271"/>
        </pc:sldMkLst>
        <pc:spChg chg="del">
          <ac:chgData name="Robert Murray" userId="fa33fe0e24e06ae2" providerId="LiveId" clId="{68224124-B7AD-440B-880D-63217A0C7EBA}" dt="2018-01-12T23:51:58.369" v="105" actId="478"/>
          <ac:spMkLst>
            <pc:docMk/>
            <pc:sldMk cId="2210476756" sldId="271"/>
            <ac:spMk id="56" creationId="{9A86107D-FDC7-4227-9088-8B3487742500}"/>
          </ac:spMkLst>
        </pc:spChg>
        <pc:spChg chg="del">
          <ac:chgData name="Robert Murray" userId="fa33fe0e24e06ae2" providerId="LiveId" clId="{68224124-B7AD-440B-880D-63217A0C7EBA}" dt="2018-01-12T23:51:59.346" v="106" actId="478"/>
          <ac:spMkLst>
            <pc:docMk/>
            <pc:sldMk cId="2210476756" sldId="271"/>
            <ac:spMk id="57" creationId="{96F325E0-F666-4028-9347-A1E2923F9805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58" creationId="{71E2FED3-EA55-4CFD-BC1B-10D02D8DB679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59" creationId="{BBC14060-65E4-44EB-8C7F-6D458173975C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63" creationId="{DA3ED692-6C21-4F2A-9DA0-DC0FF2F8BF9D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65" creationId="{9389E0D4-3829-4F9A-8D9B-36CC729F2583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70" creationId="{91A3190D-B4B9-4299-A42E-598ACB063FFC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74" creationId="{A7A84EC9-DAC7-4FEC-8977-567A4B71C4BD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75" creationId="{28641A76-93CD-49F2-AD3C-824ED1B5B654}"/>
          </ac:spMkLst>
        </pc:spChg>
        <pc:spChg chg="add mod">
          <ac:chgData name="Robert Murray" userId="fa33fe0e24e06ae2" providerId="LiveId" clId="{68224124-B7AD-440B-880D-63217A0C7EBA}" dt="2018-01-12T23:52:26.617" v="109" actId="1076"/>
          <ac:spMkLst>
            <pc:docMk/>
            <pc:sldMk cId="2210476756" sldId="271"/>
            <ac:spMk id="76" creationId="{7107B74B-F244-4037-B2F3-C257EAE15452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79" creationId="{960CE4D6-F0EA-47FB-BCA7-3E3F926495B1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4" creationId="{9ED76321-EB4D-4934-8D5E-2BD62E9C95EC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5" creationId="{268134DA-4736-430E-8472-92E3BD51F5C2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8" creationId="{4B06ABB5-67B4-461E-A9D4-8F9F30868154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89" creationId="{6F0E31C2-B633-4448-BDB0-2342EEE7CBFE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90" creationId="{D793216C-8092-465D-83D4-65E51A55006F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91" creationId="{C7B5ED95-F9F5-4E25-84E1-0DF255AE5DD7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92" creationId="{C4586035-541F-400C-9D1D-3122B2676336}"/>
          </ac:spMkLst>
        </pc:spChg>
        <pc:spChg chg="del">
          <ac:chgData name="Robert Murray" userId="fa33fe0e24e06ae2" providerId="LiveId" clId="{68224124-B7AD-440B-880D-63217A0C7EBA}" dt="2018-01-12T23:52:30.018" v="110" actId="478"/>
          <ac:spMkLst>
            <pc:docMk/>
            <pc:sldMk cId="2210476756" sldId="271"/>
            <ac:spMk id="93" creationId="{A9115C66-9B21-4267-85C8-6521E94E2C23}"/>
          </ac:spMkLst>
        </pc:spChg>
        <pc:spChg chg="add mod">
          <ac:chgData name="Robert Murray" userId="fa33fe0e24e06ae2" providerId="LiveId" clId="{68224124-B7AD-440B-880D-63217A0C7EBA}" dt="2018-01-12T23:52:38.125" v="113" actId="1076"/>
          <ac:spMkLst>
            <pc:docMk/>
            <pc:sldMk cId="2210476756" sldId="271"/>
            <ac:spMk id="94" creationId="{93B8DA96-EF48-4906-8677-F6C2984B8774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96" creationId="{32BE2648-D76C-49C4-B0CC-AFEB7DEACCF7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97" creationId="{729BA5B5-1282-4328-BFA4-DDDEB0772ACF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102" creationId="{9F20605A-FF79-4492-A99E-CA9AA7AA6716}"/>
          </ac:spMkLst>
        </pc:spChg>
        <pc:spChg chg="del">
          <ac:chgData name="Robert Murray" userId="fa33fe0e24e06ae2" providerId="LiveId" clId="{68224124-B7AD-440B-880D-63217A0C7EBA}" dt="2018-01-12T23:52:22.191" v="107" actId="478"/>
          <ac:spMkLst>
            <pc:docMk/>
            <pc:sldMk cId="2210476756" sldId="271"/>
            <ac:spMk id="106" creationId="{2BE20816-E669-4ED1-83F8-E63802D23C2B}"/>
          </ac:spMkLst>
        </pc:spChg>
      </pc:sldChg>
      <pc:sldChg chg="addSp delSp modSp">
        <pc:chgData name="Robert Murray" userId="fa33fe0e24e06ae2" providerId="LiveId" clId="{68224124-B7AD-440B-880D-63217A0C7EBA}" dt="2018-01-12T23:55:13.406" v="127" actId="6549"/>
        <pc:sldMkLst>
          <pc:docMk/>
          <pc:sldMk cId="3078308988" sldId="272"/>
        </pc:sldMkLst>
        <pc:spChg chg="del">
          <ac:chgData name="Robert Murray" userId="fa33fe0e24e06ae2" providerId="LiveId" clId="{68224124-B7AD-440B-880D-63217A0C7EBA}" dt="2018-01-12T23:52:56.210" v="118" actId="478"/>
          <ac:spMkLst>
            <pc:docMk/>
            <pc:sldMk cId="3078308988" sldId="272"/>
            <ac:spMk id="44" creationId="{F1A68277-1852-4F9A-BED4-A36C07494BE8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46" creationId="{768B761F-EF50-46D6-AAFC-5F612A6E0F9D}"/>
          </ac:spMkLst>
        </pc:spChg>
        <pc:spChg chg="add mod">
          <ac:chgData name="Robert Murray" userId="fa33fe0e24e06ae2" providerId="LiveId" clId="{68224124-B7AD-440B-880D-63217A0C7EBA}" dt="2018-01-12T23:52:53.856" v="117" actId="20577"/>
          <ac:spMkLst>
            <pc:docMk/>
            <pc:sldMk cId="3078308988" sldId="272"/>
            <ac:spMk id="47" creationId="{F7C6CD63-FBBB-4F24-A061-67BC3E43252C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49" creationId="{6DC04367-43B0-4ADD-8886-450F39F1D3F6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1" creationId="{24B2AB5D-5A25-4582-B24D-6DAD0FE74549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3" creationId="{F50D473D-FB7E-41ED-9929-5B97BB16FD14}"/>
          </ac:spMkLst>
        </pc:spChg>
        <pc:spChg chg="mod">
          <ac:chgData name="Robert Murray" userId="fa33fe0e24e06ae2" providerId="LiveId" clId="{68224124-B7AD-440B-880D-63217A0C7EBA}" dt="2018-01-12T23:55:13.406" v="127" actId="6549"/>
          <ac:spMkLst>
            <pc:docMk/>
            <pc:sldMk cId="3078308988" sldId="272"/>
            <ac:spMk id="55" creationId="{B48DE28C-8C14-4948-8EDC-CB8FA8A0D063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6" creationId="{841B1657-29BD-45A6-A37D-1F90DBA83BBB}"/>
          </ac:spMkLst>
        </pc:spChg>
        <pc:spChg chg="add mod">
          <ac:chgData name="Robert Murray" userId="fa33fe0e24e06ae2" providerId="LiveId" clId="{68224124-B7AD-440B-880D-63217A0C7EBA}" dt="2018-01-12T23:52:50.864" v="116" actId="1076"/>
          <ac:spMkLst>
            <pc:docMk/>
            <pc:sldMk cId="3078308988" sldId="272"/>
            <ac:spMk id="57" creationId="{9D8D61F3-A868-4441-BF00-A6E574AEAA92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70" creationId="{91A3190D-B4B9-4299-A42E-598ACB063FFC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90" creationId="{D793216C-8092-465D-83D4-65E51A55006F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92" creationId="{C4586035-541F-400C-9D1D-3122B2676336}"/>
          </ac:spMkLst>
        </pc:spChg>
        <pc:spChg chg="del">
          <ac:chgData name="Robert Murray" userId="fa33fe0e24e06ae2" providerId="LiveId" clId="{68224124-B7AD-440B-880D-63217A0C7EBA}" dt="2018-01-12T23:52:47.486" v="114" actId="478"/>
          <ac:spMkLst>
            <pc:docMk/>
            <pc:sldMk cId="3078308988" sldId="272"/>
            <ac:spMk id="93" creationId="{A9115C66-9B21-4267-85C8-6521E94E2C23}"/>
          </ac:spMkLst>
        </pc:spChg>
        <pc:spChg chg="mod">
          <ac:chgData name="Robert Murray" userId="fa33fe0e24e06ae2" providerId="LiveId" clId="{68224124-B7AD-440B-880D-63217A0C7EBA}" dt="2018-01-12T23:55:09.738" v="126" actId="6549"/>
          <ac:spMkLst>
            <pc:docMk/>
            <pc:sldMk cId="3078308988" sldId="272"/>
            <ac:spMk id="117" creationId="{4CE13AEF-E2D2-4F24-A621-C30E139BC2DB}"/>
          </ac:spMkLst>
        </pc:spChg>
      </pc:sldChg>
    </pc:docChg>
  </pc:docChgLst>
  <pc:docChgLst>
    <pc:chgData name="Robert Murray" userId="fa33fe0e24e06ae2" providerId="LiveId" clId="{D04CBA18-06B3-4F54-A7F2-267190266608}"/>
    <pc:docChg chg="modSld">
      <pc:chgData name="Robert Murray" userId="fa33fe0e24e06ae2" providerId="LiveId" clId="{D04CBA18-06B3-4F54-A7F2-267190266608}" dt="2018-04-03T16:06:22.500" v="0" actId="6549"/>
      <pc:docMkLst>
        <pc:docMk/>
      </pc:docMkLst>
      <pc:sldChg chg="modSp">
        <pc:chgData name="Robert Murray" userId="fa33fe0e24e06ae2" providerId="LiveId" clId="{D04CBA18-06B3-4F54-A7F2-267190266608}" dt="2018-04-03T16:06:22.500" v="0" actId="6549"/>
        <pc:sldMkLst>
          <pc:docMk/>
          <pc:sldMk cId="2117550099" sldId="266"/>
        </pc:sldMkLst>
        <pc:spChg chg="mod">
          <ac:chgData name="Robert Murray" userId="fa33fe0e24e06ae2" providerId="LiveId" clId="{D04CBA18-06B3-4F54-A7F2-267190266608}" dt="2018-04-03T16:06:22.500" v="0" actId="6549"/>
          <ac:spMkLst>
            <pc:docMk/>
            <pc:sldMk cId="2117550099" sldId="266"/>
            <ac:spMk id="65" creationId="{A4DB7005-689E-4508-8055-90E176C5EB2D}"/>
          </ac:spMkLst>
        </pc:spChg>
      </pc:sldChg>
    </pc:docChg>
  </pc:docChgLst>
  <pc:docChgLst>
    <pc:chgData name="Robert Murray" userId="fa33fe0e24e06ae2" providerId="LiveId" clId="{262CD8B4-333B-4389-A64F-8316195BA269}"/>
    <pc:docChg chg="undo custSel addSld modSld">
      <pc:chgData name="Robert Murray" userId="fa33fe0e24e06ae2" providerId="LiveId" clId="{262CD8B4-333B-4389-A64F-8316195BA269}" dt="2018-02-18T21:45:46.598" v="264" actId="20577"/>
      <pc:docMkLst>
        <pc:docMk/>
      </pc:docMkLst>
      <pc:sldChg chg="modSp">
        <pc:chgData name="Robert Murray" userId="fa33fe0e24e06ae2" providerId="LiveId" clId="{262CD8B4-333B-4389-A64F-8316195BA269}" dt="2018-02-18T16:38:17.357" v="26" actId="14100"/>
        <pc:sldMkLst>
          <pc:docMk/>
          <pc:sldMk cId="1907596339" sldId="256"/>
        </pc:sldMkLst>
        <pc:spChg chg="mod">
          <ac:chgData name="Robert Murray" userId="fa33fe0e24e06ae2" providerId="LiveId" clId="{262CD8B4-333B-4389-A64F-8316195BA269}" dt="2018-02-18T16:38:17.357" v="26" actId="14100"/>
          <ac:spMkLst>
            <pc:docMk/>
            <pc:sldMk cId="1907596339" sldId="256"/>
            <ac:spMk id="3" creationId="{E5E3CFA7-85E8-43CF-A0B5-DB71613D1100}"/>
          </ac:spMkLst>
        </pc:spChg>
      </pc:sldChg>
      <pc:sldChg chg="modSp">
        <pc:chgData name="Robert Murray" userId="fa33fe0e24e06ae2" providerId="LiveId" clId="{262CD8B4-333B-4389-A64F-8316195BA269}" dt="2018-02-13T17:59:57.351" v="9" actId="1076"/>
        <pc:sldMkLst>
          <pc:docMk/>
          <pc:sldMk cId="143658183" sldId="258"/>
        </pc:sldMkLst>
        <pc:spChg chg="mod">
          <ac:chgData name="Robert Murray" userId="fa33fe0e24e06ae2" providerId="LiveId" clId="{262CD8B4-333B-4389-A64F-8316195BA269}" dt="2018-02-13T17:59:54.427" v="8" actId="1076"/>
          <ac:spMkLst>
            <pc:docMk/>
            <pc:sldMk cId="143658183" sldId="258"/>
            <ac:spMk id="48" creationId="{8430A62B-214C-460E-A9FC-94C053D7F393}"/>
          </ac:spMkLst>
        </pc:spChg>
        <pc:spChg chg="mod">
          <ac:chgData name="Robert Murray" userId="fa33fe0e24e06ae2" providerId="LiveId" clId="{262CD8B4-333B-4389-A64F-8316195BA269}" dt="2018-02-13T17:59:57.351" v="9" actId="1076"/>
          <ac:spMkLst>
            <pc:docMk/>
            <pc:sldMk cId="143658183" sldId="258"/>
            <ac:spMk id="49" creationId="{E989E6D3-EEF3-4C6F-A2A5-69DDD6467F47}"/>
          </ac:spMkLst>
        </pc:spChg>
        <pc:spChg chg="mod">
          <ac:chgData name="Robert Murray" userId="fa33fe0e24e06ae2" providerId="LiveId" clId="{262CD8B4-333B-4389-A64F-8316195BA269}" dt="2018-02-13T17:59:37.567" v="4" actId="1076"/>
          <ac:spMkLst>
            <pc:docMk/>
            <pc:sldMk cId="143658183" sldId="258"/>
            <ac:spMk id="50" creationId="{EACB2C2C-12E8-4AC4-8972-204AD685774D}"/>
          </ac:spMkLst>
        </pc:spChg>
        <pc:spChg chg="mod">
          <ac:chgData name="Robert Murray" userId="fa33fe0e24e06ae2" providerId="LiveId" clId="{262CD8B4-333B-4389-A64F-8316195BA269}" dt="2018-02-13T17:59:28.181" v="3" actId="1076"/>
          <ac:spMkLst>
            <pc:docMk/>
            <pc:sldMk cId="143658183" sldId="258"/>
            <ac:spMk id="53" creationId="{1629BB11-F058-4CCE-972A-014E1D0DD353}"/>
          </ac:spMkLst>
        </pc:spChg>
        <pc:spChg chg="mod">
          <ac:chgData name="Robert Murray" userId="fa33fe0e24e06ae2" providerId="LiveId" clId="{262CD8B4-333B-4389-A64F-8316195BA269}" dt="2018-02-13T17:59:50.799" v="7" actId="1076"/>
          <ac:spMkLst>
            <pc:docMk/>
            <pc:sldMk cId="143658183" sldId="258"/>
            <ac:spMk id="78" creationId="{38F58F4E-AE65-44BE-BE2A-1452029C4D5D}"/>
          </ac:spMkLst>
        </pc:spChg>
        <pc:spChg chg="mod">
          <ac:chgData name="Robert Murray" userId="fa33fe0e24e06ae2" providerId="LiveId" clId="{262CD8B4-333B-4389-A64F-8316195BA269}" dt="2018-02-13T17:59:21.677" v="2" actId="1076"/>
          <ac:spMkLst>
            <pc:docMk/>
            <pc:sldMk cId="143658183" sldId="258"/>
            <ac:spMk id="85" creationId="{D1D5E3EC-0F33-4A1B-BDC9-EBC2C2B007D4}"/>
          </ac:spMkLst>
        </pc:spChg>
        <pc:spChg chg="mod">
          <ac:chgData name="Robert Murray" userId="fa33fe0e24e06ae2" providerId="LiveId" clId="{262CD8B4-333B-4389-A64F-8316195BA269}" dt="2018-02-13T17:59:46.227" v="6" actId="1076"/>
          <ac:spMkLst>
            <pc:docMk/>
            <pc:sldMk cId="143658183" sldId="258"/>
            <ac:spMk id="105" creationId="{D6D3D2D1-343B-4EFB-80DE-977E9B494D68}"/>
          </ac:spMkLst>
        </pc:spChg>
      </pc:sldChg>
      <pc:sldChg chg="delSp">
        <pc:chgData name="Robert Murray" userId="fa33fe0e24e06ae2" providerId="LiveId" clId="{262CD8B4-333B-4389-A64F-8316195BA269}" dt="2018-02-14T17:18:51.760" v="18" actId="478"/>
        <pc:sldMkLst>
          <pc:docMk/>
          <pc:sldMk cId="717877855" sldId="270"/>
        </pc:sldMkLst>
        <pc:spChg chg="del">
          <ac:chgData name="Robert Murray" userId="fa33fe0e24e06ae2" providerId="LiveId" clId="{262CD8B4-333B-4389-A64F-8316195BA269}" dt="2018-02-14T17:18:51.760" v="18" actId="478"/>
          <ac:spMkLst>
            <pc:docMk/>
            <pc:sldMk cId="717877855" sldId="270"/>
            <ac:spMk id="42" creationId="{2EDC9938-0E8D-4CF3-9A73-29A8B9F3D29C}"/>
          </ac:spMkLst>
        </pc:spChg>
        <pc:spChg chg="del">
          <ac:chgData name="Robert Murray" userId="fa33fe0e24e06ae2" providerId="LiveId" clId="{262CD8B4-333B-4389-A64F-8316195BA269}" dt="2018-02-14T17:18:51.760" v="18" actId="478"/>
          <ac:spMkLst>
            <pc:docMk/>
            <pc:sldMk cId="717877855" sldId="270"/>
            <ac:spMk id="43" creationId="{C010AA73-3015-481D-8422-280F76F46904}"/>
          </ac:spMkLst>
        </pc:spChg>
      </pc:sldChg>
      <pc:sldChg chg="addSp delSp modSp">
        <pc:chgData name="Robert Murray" userId="fa33fe0e24e06ae2" providerId="LiveId" clId="{262CD8B4-333B-4389-A64F-8316195BA269}" dt="2018-02-18T21:40:07.085" v="154" actId="20577"/>
        <pc:sldMkLst>
          <pc:docMk/>
          <pc:sldMk cId="2210476756" sldId="271"/>
        </pc:sldMkLst>
        <pc:spChg chg="mod">
          <ac:chgData name="Robert Murray" userId="fa33fe0e24e06ae2" providerId="LiveId" clId="{262CD8B4-333B-4389-A64F-8316195BA269}" dt="2018-02-18T16:49:29.953" v="31" actId="1076"/>
          <ac:spMkLst>
            <pc:docMk/>
            <pc:sldMk cId="2210476756" sldId="271"/>
            <ac:spMk id="27" creationId="{00000000-0000-0000-0000-00000000000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3" creationId="{FC5DB170-87AB-4F3C-AAB8-47967AE9095C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4" creationId="{920CF568-0E9E-4BCA-89C5-31BC6B3ABEF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5" creationId="{EB175E61-4258-494E-ACA4-B3A4360F70F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6" creationId="{935EE4AB-AE01-4882-96E3-453B3FB2EE75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7" creationId="{3BE05B97-1652-4EB4-A562-40A2075930B3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8" creationId="{D295E496-CDFD-45AD-9E48-1B8DD68F7C76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39" creationId="{ECE320AD-6896-45FB-9548-39BB25C14980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40" creationId="{31C00EB4-B333-42A7-A37C-F314E1056849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41" creationId="{B3B0F04F-748F-495C-8C6E-49FE5682BFD8}"/>
          </ac:spMkLst>
        </pc:spChg>
        <pc:spChg chg="add del mod">
          <ac:chgData name="Robert Murray" userId="fa33fe0e24e06ae2" providerId="LiveId" clId="{262CD8B4-333B-4389-A64F-8316195BA269}" dt="2018-02-18T17:21:15.657" v="43" actId="20577"/>
          <ac:spMkLst>
            <pc:docMk/>
            <pc:sldMk cId="2210476756" sldId="271"/>
            <ac:spMk id="42" creationId="{50C06E61-7066-4FBF-B24C-6B1B9859DA41}"/>
          </ac:spMkLst>
        </pc:spChg>
        <pc:spChg chg="add mod">
          <ac:chgData name="Robert Murray" userId="fa33fe0e24e06ae2" providerId="LiveId" clId="{262CD8B4-333B-4389-A64F-8316195BA269}" dt="2018-02-18T17:23:15.061" v="130" actId="14100"/>
          <ac:spMkLst>
            <pc:docMk/>
            <pc:sldMk cId="2210476756" sldId="271"/>
            <ac:spMk id="43" creationId="{7B3CFA9D-1925-4447-BFC8-7B3CDFBF98A6}"/>
          </ac:spMkLst>
        </pc:spChg>
        <pc:spChg chg="add mod">
          <ac:chgData name="Robert Murray" userId="fa33fe0e24e06ae2" providerId="LiveId" clId="{262CD8B4-333B-4389-A64F-8316195BA269}" dt="2018-02-18T21:40:07.085" v="154" actId="20577"/>
          <ac:spMkLst>
            <pc:docMk/>
            <pc:sldMk cId="2210476756" sldId="271"/>
            <ac:spMk id="44" creationId="{D324760F-A4BE-48E4-BC97-829BFCEDD4B2}"/>
          </ac:spMkLst>
        </pc:spChg>
        <pc:spChg chg="add mod">
          <ac:chgData name="Robert Murray" userId="fa33fe0e24e06ae2" providerId="LiveId" clId="{262CD8B4-333B-4389-A64F-8316195BA269}" dt="2018-02-18T17:22:15.691" v="52" actId="1076"/>
          <ac:spMkLst>
            <pc:docMk/>
            <pc:sldMk cId="2210476756" sldId="271"/>
            <ac:spMk id="45" creationId="{C6F0099C-018A-4B7B-A0E9-22939FA6C311}"/>
          </ac:spMkLst>
        </pc:spChg>
        <pc:spChg chg="add mod">
          <ac:chgData name="Robert Murray" userId="fa33fe0e24e06ae2" providerId="LiveId" clId="{262CD8B4-333B-4389-A64F-8316195BA269}" dt="2018-02-18T17:23:34.092" v="134" actId="20577"/>
          <ac:spMkLst>
            <pc:docMk/>
            <pc:sldMk cId="2210476756" sldId="271"/>
            <ac:spMk id="46" creationId="{3F4F1C93-1D9F-4A30-A6B2-6EFDDD0411B0}"/>
          </ac:spMkLst>
        </pc:spChg>
        <pc:spChg chg="add mod">
          <ac:chgData name="Robert Murray" userId="fa33fe0e24e06ae2" providerId="LiveId" clId="{262CD8B4-333B-4389-A64F-8316195BA269}" dt="2018-02-18T17:22:15.691" v="52" actId="1076"/>
          <ac:spMkLst>
            <pc:docMk/>
            <pc:sldMk cId="2210476756" sldId="271"/>
            <ac:spMk id="47" creationId="{AEB363A7-57E0-42C3-883A-2E53619A8D8B}"/>
          </ac:spMkLst>
        </pc:spChg>
        <pc:spChg chg="add mod">
          <ac:chgData name="Robert Murray" userId="fa33fe0e24e06ae2" providerId="LiveId" clId="{262CD8B4-333B-4389-A64F-8316195BA269}" dt="2018-02-18T17:22:55.473" v="106" actId="20577"/>
          <ac:spMkLst>
            <pc:docMk/>
            <pc:sldMk cId="2210476756" sldId="271"/>
            <ac:spMk id="48" creationId="{8E46CCC4-1789-43BC-8E8B-4683AE566FE8}"/>
          </ac:spMkLst>
        </pc:spChg>
        <pc:spChg chg="add del mod">
          <ac:chgData name="Robert Murray" userId="fa33fe0e24e06ae2" providerId="LiveId" clId="{262CD8B4-333B-4389-A64F-8316195BA269}" dt="2018-02-18T17:23:02.561" v="108" actId="478"/>
          <ac:spMkLst>
            <pc:docMk/>
            <pc:sldMk cId="2210476756" sldId="271"/>
            <ac:spMk id="49" creationId="{5EE6B878-721F-4229-8C97-D460E386B87D}"/>
          </ac:spMkLst>
        </pc:spChg>
        <pc:spChg chg="add del mod">
          <ac:chgData name="Robert Murray" userId="fa33fe0e24e06ae2" providerId="LiveId" clId="{262CD8B4-333B-4389-A64F-8316195BA269}" dt="2018-02-18T17:23:00.473" v="107" actId="478"/>
          <ac:spMkLst>
            <pc:docMk/>
            <pc:sldMk cId="2210476756" sldId="271"/>
            <ac:spMk id="51" creationId="{814D4FAA-778B-4E48-8405-EC39004B39B4}"/>
          </ac:spMkLst>
        </pc:spChg>
        <pc:spChg chg="mod">
          <ac:chgData name="Robert Murray" userId="fa33fe0e24e06ae2" providerId="LiveId" clId="{262CD8B4-333B-4389-A64F-8316195BA269}" dt="2018-02-18T16:49:23.668" v="29" actId="1076"/>
          <ac:spMkLst>
            <pc:docMk/>
            <pc:sldMk cId="2210476756" sldId="271"/>
            <ac:spMk id="52" creationId="{CFBE1B11-2FBD-403E-BAD4-6AB24C8551C8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3" creationId="{490D23FB-004D-4D93-9635-401E8BE862BE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55" creationId="{2AFE21AB-3E2B-454E-A373-258C2C9CD26F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5" creationId="{B8761C35-1F87-45E5-B492-B78F828A65E4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6" creationId="{579A4EC2-BFE8-45E7-AE6F-35CE3794F2D5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7" creationId="{013B28DE-4A1F-473B-9E83-C59F506951F8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8" creationId="{6697DB4B-1D57-4C4A-928F-F7453CBA6908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58" creationId="{71E2FED3-EA55-4CFD-BC1B-10D02D8DB679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59" creationId="{BBC14060-65E4-44EB-8C7F-6D458173975C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59" creationId="{650C8617-F879-4DFD-80E2-84F43F0371DE}"/>
          </ac:spMkLst>
        </pc:spChg>
        <pc:spChg chg="add mod">
          <ac:chgData name="Robert Murray" userId="fa33fe0e24e06ae2" providerId="LiveId" clId="{262CD8B4-333B-4389-A64F-8316195BA269}" dt="2018-02-18T17:23:45.749" v="135" actId="1076"/>
          <ac:spMkLst>
            <pc:docMk/>
            <pc:sldMk cId="2210476756" sldId="271"/>
            <ac:spMk id="62" creationId="{211F1ABA-2F9E-41CF-B2BD-FED57CC911A1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2" creationId="{24CABC5D-EAFD-4DF5-808B-86165717D727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3" creationId="{DA3ED692-6C21-4F2A-9DA0-DC0FF2F8BF9D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5" creationId="{9389E0D4-3829-4F9A-8D9B-36CC729F2583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7" creationId="{9DB681B8-35BC-4497-BEB6-B3C3134A673C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68" creationId="{8B3859A6-FE1B-4845-AA98-78AD17277838}"/>
          </ac:spMkLst>
        </pc:spChg>
        <pc:spChg chg="del mod">
          <ac:chgData name="Robert Murray" userId="fa33fe0e24e06ae2" providerId="LiveId" clId="{262CD8B4-333B-4389-A64F-8316195BA269}" dt="2018-02-18T16:49:32.484" v="32" actId="478"/>
          <ac:spMkLst>
            <pc:docMk/>
            <pc:sldMk cId="2210476756" sldId="271"/>
            <ac:spMk id="69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1" creationId="{0DF00579-9C5B-4489-9C41-0ADD01C44029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2" creationId="{CF3A6673-C551-4E94-8EEC-18E3E7FC3B0D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3" creationId="{43EDBAC3-A8BB-4077-89F6-207B73EE802F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4" creationId="{A7A84EC9-DAC7-4FEC-8977-567A4B71C4BD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5" creationId="{28641A76-93CD-49F2-AD3C-824ED1B5B654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76" creationId="{7107B74B-F244-4037-B2F3-C257EAE15452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79" creationId="{960CE4D6-F0EA-47FB-BCA7-3E3F926495B1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0" creationId="{9A8261DB-5447-4DAA-A44E-88FCF23728F0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1" creationId="{B8DAA331-37B9-460E-BD9B-CA20939DC3AC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2" creationId="{1B46CEA2-6B08-44A0-B8D5-0D888CAEB294}"/>
          </ac:spMkLst>
        </pc:spChg>
        <pc:spChg chg="del">
          <ac:chgData name="Robert Murray" userId="fa33fe0e24e06ae2" providerId="LiveId" clId="{262CD8B4-333B-4389-A64F-8316195BA269}" dt="2018-02-18T17:21:33.876" v="46" actId="478"/>
          <ac:spMkLst>
            <pc:docMk/>
            <pc:sldMk cId="2210476756" sldId="271"/>
            <ac:spMk id="84" creationId="{9ED76321-EB4D-4934-8D5E-2BD62E9C95EC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85" creationId="{268134DA-4736-430E-8472-92E3BD51F5C2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6" creationId="{FAD2A985-5D6A-4FAE-9552-E74A2FB4A967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87" creationId="{2846E520-7C52-4819-8F7C-A38CC73756D0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88" creationId="{4B06ABB5-67B4-461E-A9D4-8F9F30868154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89" creationId="{6F0E31C2-B633-4448-BDB0-2342EEE7CBFE}"/>
          </ac:spMkLst>
        </pc:spChg>
        <pc:spChg chg="del">
          <ac:chgData name="Robert Murray" userId="fa33fe0e24e06ae2" providerId="LiveId" clId="{262CD8B4-333B-4389-A64F-8316195BA269}" dt="2018-02-18T17:22:04.064" v="50" actId="478"/>
          <ac:spMkLst>
            <pc:docMk/>
            <pc:sldMk cId="2210476756" sldId="271"/>
            <ac:spMk id="91" creationId="{C7B5ED95-F9F5-4E25-84E1-0DF255AE5DD7}"/>
          </ac:spMkLst>
        </pc:spChg>
        <pc:spChg chg="del">
          <ac:chgData name="Robert Murray" userId="fa33fe0e24e06ae2" providerId="LiveId" clId="{262CD8B4-333B-4389-A64F-8316195BA269}" dt="2018-02-18T17:21:37.501" v="47" actId="478"/>
          <ac:spMkLst>
            <pc:docMk/>
            <pc:sldMk cId="2210476756" sldId="271"/>
            <ac:spMk id="94" creationId="{93B8DA96-EF48-4906-8677-F6C2984B8774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98" creationId="{8D7AEFD1-546D-46A9-87EB-3E01F21EBF70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00" creationId="{BD55CCC4-5228-48D6-9CA7-ADD458CCCAB5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01" creationId="{7B93E8B9-924E-47C3-A144-F6AF5C106981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04" creationId="{1DFB50A5-6535-4D52-8BCA-EA827B85CFEB}"/>
          </ac:spMkLst>
        </pc:spChg>
        <pc:spChg chg="mod">
          <ac:chgData name="Robert Murray" userId="fa33fe0e24e06ae2" providerId="LiveId" clId="{262CD8B4-333B-4389-A64F-8316195BA269}" dt="2018-02-18T16:49:27.587" v="30" actId="14100"/>
          <ac:spMkLst>
            <pc:docMk/>
            <pc:sldMk cId="2210476756" sldId="271"/>
            <ac:spMk id="108" creationId="{BFF456AE-1683-4BC8-A548-D9AE5AF15942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14" creationId="{3E14D299-291A-477E-88F9-26FDA24C8E7C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15" creationId="{D4651550-F3E9-4718-BFAB-019085F63572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18" creationId="{5B522000-0A40-45A0-87EC-A30E79D6A0CB}"/>
          </ac:spMkLst>
        </pc:spChg>
        <pc:spChg chg="del">
          <ac:chgData name="Robert Murray" userId="fa33fe0e24e06ae2" providerId="LiveId" clId="{262CD8B4-333B-4389-A64F-8316195BA269}" dt="2018-02-14T17:17:41.549" v="11" actId="478"/>
          <ac:spMkLst>
            <pc:docMk/>
            <pc:sldMk cId="2210476756" sldId="271"/>
            <ac:spMk id="120" creationId="{11D239AA-12EE-4F46-B25D-A5D8C68046A9}"/>
          </ac:spMkLst>
        </pc:spChg>
        <pc:spChg chg="del mod">
          <ac:chgData name="Robert Murray" userId="fa33fe0e24e06ae2" providerId="LiveId" clId="{262CD8B4-333B-4389-A64F-8316195BA269}" dt="2018-02-18T16:49:32.922" v="33" actId="478"/>
          <ac:spMkLst>
            <pc:docMk/>
            <pc:sldMk cId="2210476756" sldId="271"/>
            <ac:spMk id="123" creationId="{6AE3D051-BCC8-403F-9713-C7460A7A6D9D}"/>
          </ac:spMkLst>
        </pc:spChg>
      </pc:sldChg>
      <pc:sldChg chg="addSp delSp modSp add">
        <pc:chgData name="Robert Murray" userId="fa33fe0e24e06ae2" providerId="LiveId" clId="{262CD8B4-333B-4389-A64F-8316195BA269}" dt="2018-02-18T21:45:46.598" v="264" actId="20577"/>
        <pc:sldMkLst>
          <pc:docMk/>
          <pc:sldMk cId="213485675" sldId="273"/>
        </pc:sldMkLst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9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1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2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3" creationId="{00000000-0000-0000-0000-00000000000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27" creationId="{00000000-0000-0000-0000-000000000000}"/>
          </ac:spMkLst>
        </pc:spChg>
        <pc:spChg chg="add del mod">
          <ac:chgData name="Robert Murray" userId="fa33fe0e24e06ae2" providerId="LiveId" clId="{262CD8B4-333B-4389-A64F-8316195BA269}" dt="2018-02-18T21:45:25.653" v="235" actId="478"/>
          <ac:spMkLst>
            <pc:docMk/>
            <pc:sldMk cId="213485675" sldId="273"/>
            <ac:spMk id="29" creationId="{02F602F5-69A8-4A30-A3DA-82DBB3FFBA2D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0" creationId="{E66839AA-3CC3-4638-B03A-0BAFA1307E7B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1" creationId="{93B9B3ED-F881-4AB3-8AE9-DED65D41E8C2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2" creationId="{4A2875AA-6CB2-480A-A4D7-63658A48DA4D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3" creationId="{D2CF79B0-37D6-4266-A1A2-0119E7DEDB0E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4" creationId="{E1EA9758-299F-4C31-8085-42C18535F90C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5" creationId="{6AA438E8-1609-4378-B8A8-7891F51BE177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6" creationId="{AC88A841-C4F8-4994-AC61-D32D4ACF4B50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7" creationId="{19617138-65A8-44E6-906D-A52FBAD09454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8" creationId="{314D3E7E-1458-4B0D-846B-32C6D152BA4A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39" creationId="{320D1315-AEE7-4956-A139-C777BD321332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0" creationId="{1AEF1CD0-323E-4C48-8387-A215546106F8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1" creationId="{4F50CFCD-6071-4B49-B647-0AD573970B64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2" creationId="{B5744A6F-6B6E-46AB-963E-4FFC6D14850A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3" creationId="{4ABAFFC6-F8E1-4138-945B-B988BBF96C55}"/>
          </ac:spMkLst>
        </pc:spChg>
        <pc:spChg chg="add mod">
          <ac:chgData name="Robert Murray" userId="fa33fe0e24e06ae2" providerId="LiveId" clId="{262CD8B4-333B-4389-A64F-8316195BA269}" dt="2018-02-18T21:45:29.500" v="236" actId="1076"/>
          <ac:spMkLst>
            <pc:docMk/>
            <pc:sldMk cId="213485675" sldId="273"/>
            <ac:spMk id="44" creationId="{5F016E30-EBF8-4CC3-9F05-9A136F3435A9}"/>
          </ac:spMkLst>
        </pc:spChg>
        <pc:spChg chg="add mod">
          <ac:chgData name="Robert Murray" userId="fa33fe0e24e06ae2" providerId="LiveId" clId="{262CD8B4-333B-4389-A64F-8316195BA269}" dt="2018-02-18T21:45:38.252" v="246" actId="20577"/>
          <ac:spMkLst>
            <pc:docMk/>
            <pc:sldMk cId="213485675" sldId="273"/>
            <ac:spMk id="45" creationId="{F4755C37-6622-4A01-BD8C-CFF50436D467}"/>
          </ac:spMkLst>
        </pc:spChg>
        <pc:spChg chg="add mod">
          <ac:chgData name="Robert Murray" userId="fa33fe0e24e06ae2" providerId="LiveId" clId="{262CD8B4-333B-4389-A64F-8316195BA269}" dt="2018-02-18T21:45:46.598" v="264" actId="20577"/>
          <ac:spMkLst>
            <pc:docMk/>
            <pc:sldMk cId="213485675" sldId="273"/>
            <ac:spMk id="46" creationId="{B171DF92-A493-461E-AB00-5804CE409751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50" creationId="{D30CB0B8-770C-42F9-A022-881E45A5668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52" creationId="{CFBE1B11-2FBD-403E-BAD4-6AB24C8551C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54" creationId="{B242E193-591C-4C95-ADB9-684A0FE8344B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55" creationId="{2AFE21AB-3E2B-454E-A373-258C2C9CD26F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58" creationId="{71E2FED3-EA55-4CFD-BC1B-10D02D8DB679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59" creationId="{BBC14060-65E4-44EB-8C7F-6D458173975C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0" creationId="{7CE2AB61-F41C-49F8-B249-503D59C8111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1" creationId="{AF2C7B7E-4E14-4992-9749-D2F4E932E06B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62" creationId="{24CABC5D-EAFD-4DF5-808B-86165717D727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63" creationId="{DA3ED692-6C21-4F2A-9DA0-DC0FF2F8BF9D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4" creationId="{CCF9C1DF-911E-4F37-9E14-C198034B7EBB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65" creationId="{9389E0D4-3829-4F9A-8D9B-36CC729F2583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6" creationId="{E0030120-1399-4BDA-920C-2F143C9BB269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67" creationId="{9DB681B8-35BC-4497-BEB6-B3C3134A673C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68" creationId="{8B3859A6-FE1B-4845-AA98-78AD1727783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69" creationId="{00000000-0000-0000-0000-000000000000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71" creationId="{0DF00579-9C5B-4489-9C41-0ADD01C44029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72" creationId="{CF3A6673-C551-4E94-8EEC-18E3E7FC3B0D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73" creationId="{43EDBAC3-A8BB-4077-89F6-207B73EE802F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74" creationId="{A7A84EC9-DAC7-4FEC-8977-567A4B71C4BD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75" creationId="{28641A76-93CD-49F2-AD3C-824ED1B5B654}"/>
          </ac:spMkLst>
        </pc:spChg>
        <pc:spChg chg="del mod">
          <ac:chgData name="Robert Murray" userId="fa33fe0e24e06ae2" providerId="LiveId" clId="{262CD8B4-333B-4389-A64F-8316195BA269}" dt="2018-02-18T21:43:35.826" v="157" actId="478"/>
          <ac:spMkLst>
            <pc:docMk/>
            <pc:sldMk cId="213485675" sldId="273"/>
            <ac:spMk id="76" creationId="{7107B74B-F244-4037-B2F3-C257EAE15452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7" creationId="{5E02D602-BDAD-4DA8-85AD-6DC103A2D2B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8" creationId="{38F58F4E-AE65-44BE-BE2A-1452029C4D5D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79" creationId="{960CE4D6-F0EA-47FB-BCA7-3E3F926495B1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80" creationId="{9A8261DB-5447-4DAA-A44E-88FCF23728F0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81" creationId="{B8DAA331-37B9-460E-BD9B-CA20939DC3AC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82" creationId="{1B46CEA2-6B08-44A0-B8D5-0D888CAEB294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3" creationId="{91712F72-B1B9-488F-B043-F76905379751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4" creationId="{9ED76321-EB4D-4934-8D5E-2BD62E9C95EC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5" creationId="{268134DA-4736-430E-8472-92E3BD51F5C2}"/>
          </ac:spMkLst>
        </pc:spChg>
        <pc:spChg chg="mod">
          <ac:chgData name="Robert Murray" userId="fa33fe0e24e06ae2" providerId="LiveId" clId="{262CD8B4-333B-4389-A64F-8316195BA269}" dt="2018-02-18T16:49:49.187" v="36" actId="1076"/>
          <ac:spMkLst>
            <pc:docMk/>
            <pc:sldMk cId="213485675" sldId="273"/>
            <ac:spMk id="86" creationId="{FAD2A985-5D6A-4FAE-9552-E74A2FB4A967}"/>
          </ac:spMkLst>
        </pc:spChg>
        <pc:spChg chg="del mod">
          <ac:chgData name="Robert Murray" userId="fa33fe0e24e06ae2" providerId="LiveId" clId="{262CD8B4-333B-4389-A64F-8316195BA269}" dt="2018-02-18T16:49:42.437" v="34" actId="478"/>
          <ac:spMkLst>
            <pc:docMk/>
            <pc:sldMk cId="213485675" sldId="273"/>
            <ac:spMk id="87" creationId="{2846E520-7C52-4819-8F7C-A38CC73756D0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8" creationId="{4B06ABB5-67B4-461E-A9D4-8F9F30868154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89" creationId="{6F0E31C2-B633-4448-BDB0-2342EEE7CBFE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91" creationId="{C7B5ED95-F9F5-4E25-84E1-0DF255AE5DD7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94" creationId="{93B8DA96-EF48-4906-8677-F6C2984B8774}"/>
          </ac:spMkLst>
        </pc:spChg>
        <pc:spChg chg="mod">
          <ac:chgData name="Robert Murray" userId="fa33fe0e24e06ae2" providerId="LiveId" clId="{262CD8B4-333B-4389-A64F-8316195BA269}" dt="2018-02-18T16:49:47.734" v="35" actId="14100"/>
          <ac:spMkLst>
            <pc:docMk/>
            <pc:sldMk cId="213485675" sldId="273"/>
            <ac:spMk id="98" creationId="{8D7AEFD1-546D-46A9-87EB-3E01F21EBF70}"/>
          </ac:spMkLst>
        </pc:spChg>
        <pc:spChg chg="mod">
          <ac:chgData name="Robert Murray" userId="fa33fe0e24e06ae2" providerId="LiveId" clId="{262CD8B4-333B-4389-A64F-8316195BA269}" dt="2018-02-18T16:49:52.944" v="37" actId="14100"/>
          <ac:spMkLst>
            <pc:docMk/>
            <pc:sldMk cId="213485675" sldId="273"/>
            <ac:spMk id="100" creationId="{BD55CCC4-5228-48D6-9CA7-ADD458CCCAB5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01" creationId="{7B93E8B9-924E-47C3-A144-F6AF5C106981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04" creationId="{1DFB50A5-6535-4D52-8BCA-EA827B85CFEB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5" creationId="{D6D3D2D1-343B-4EFB-80DE-977E9B494D68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7" creationId="{7AA107B7-FCBC-439A-9444-BAEB3AC79CFE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08" creationId="{BFF456AE-1683-4BC8-A548-D9AE5AF15942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14" creationId="{3E14D299-291A-477E-88F9-26FDA24C8E7C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15" creationId="{D4651550-F3E9-4718-BFAB-019085F63572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18" creationId="{5B522000-0A40-45A0-87EC-A30E79D6A0CB}"/>
          </ac:spMkLst>
        </pc:spChg>
        <pc:spChg chg="mod">
          <ac:chgData name="Robert Murray" userId="fa33fe0e24e06ae2" providerId="LiveId" clId="{262CD8B4-333B-4389-A64F-8316195BA269}" dt="2018-02-14T17:18:27.614" v="17" actId="1076"/>
          <ac:spMkLst>
            <pc:docMk/>
            <pc:sldMk cId="213485675" sldId="273"/>
            <ac:spMk id="120" creationId="{11D239AA-12EE-4F46-B25D-A5D8C68046A9}"/>
          </ac:spMkLst>
        </pc:spChg>
        <pc:spChg chg="del">
          <ac:chgData name="Robert Murray" userId="fa33fe0e24e06ae2" providerId="LiveId" clId="{262CD8B4-333B-4389-A64F-8316195BA269}" dt="2018-02-14T17:17:47.404" v="12" actId="478"/>
          <ac:spMkLst>
            <pc:docMk/>
            <pc:sldMk cId="213485675" sldId="273"/>
            <ac:spMk id="123" creationId="{6AE3D051-BCC8-403F-9713-C7460A7A6D9D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r">
              <a:defRPr sz="1200"/>
            </a:lvl1pPr>
          </a:lstStyle>
          <a:p>
            <a:fld id="{EFD832F3-2571-428B-9DB7-BCF686EC1946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r">
              <a:defRPr sz="1200"/>
            </a:lvl1pPr>
          </a:lstStyle>
          <a:p>
            <a:fld id="{C225B8E8-3BD5-41B5-85D0-29A338D037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1907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28" tIns="45714" rIns="91428" bIns="45714" rtlCol="0"/>
          <a:lstStyle>
            <a:lvl1pPr algn="r">
              <a:defRPr sz="1200"/>
            </a:lvl1pPr>
          </a:lstStyle>
          <a:p>
            <a:fld id="{6C6C511E-4068-4437-A2AC-D6751ACECB12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28" tIns="45714" rIns="91428" bIns="45714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1"/>
            <a:ext cx="5486400" cy="3600450"/>
          </a:xfrm>
          <a:prstGeom prst="rect">
            <a:avLst/>
          </a:prstGeom>
        </p:spPr>
        <p:txBody>
          <a:bodyPr vert="horz" lIns="91428" tIns="45714" rIns="91428" bIns="45714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4"/>
            <a:ext cx="2971800" cy="458787"/>
          </a:xfrm>
          <a:prstGeom prst="rect">
            <a:avLst/>
          </a:prstGeom>
        </p:spPr>
        <p:txBody>
          <a:bodyPr vert="horz" lIns="91428" tIns="45714" rIns="91428" bIns="45714" rtlCol="0" anchor="b"/>
          <a:lstStyle>
            <a:lvl1pPr algn="r">
              <a:defRPr sz="1200"/>
            </a:lvl1pPr>
          </a:lstStyle>
          <a:p>
            <a:fld id="{FF8B2FA7-559B-4B30-A352-FB741A996C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02199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173376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36714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335929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81436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838754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837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98382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452455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7815997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22988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607667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31814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581339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957202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099310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96766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59853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8B2FA7-559B-4B30-A352-FB741A996C16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18219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0890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97303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2878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51984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05959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904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61482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08980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539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24590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060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D84B34-C45C-496A-9EE0-BB9A16DC2199}" type="datetimeFigureOut">
              <a:rPr lang="en-US" smtClean="0"/>
              <a:t>9/7/2019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72D6A4-ECCA-4159-8879-7D37EACB6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67946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>
            <a:extLst>
              <a:ext uri="{FF2B5EF4-FFF2-40B4-BE49-F238E27FC236}">
                <a16:creationId xmlns:a16="http://schemas.microsoft.com/office/drawing/2014/main" id="{0396E3A2-A518-463A-915E-CA496A70E196}"/>
              </a:ext>
            </a:extLst>
          </p:cNvPr>
          <p:cNvSpPr/>
          <p:nvPr/>
        </p:nvSpPr>
        <p:spPr>
          <a:xfrm rot="5400000">
            <a:off x="9715500" y="5524500"/>
            <a:ext cx="457200" cy="381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12E61B91-0139-4D61-B707-0962B1EAF6FD}"/>
              </a:ext>
            </a:extLst>
          </p:cNvPr>
          <p:cNvSpPr/>
          <p:nvPr/>
        </p:nvSpPr>
        <p:spPr>
          <a:xfrm>
            <a:off x="2438400" y="27432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Orientation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00EB30A8-0954-4BE7-ACED-D35A4AFA9958}"/>
              </a:ext>
            </a:extLst>
          </p:cNvPr>
          <p:cNvSpPr/>
          <p:nvPr/>
        </p:nvSpPr>
        <p:spPr>
          <a:xfrm>
            <a:off x="2438400" y="48006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Angular Velocity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6EFDBE50-D0EB-44D2-867C-04C6CB7CC32E}"/>
              </a:ext>
            </a:extLst>
          </p:cNvPr>
          <p:cNvSpPr/>
          <p:nvPr/>
        </p:nvSpPr>
        <p:spPr>
          <a:xfrm>
            <a:off x="2438400" y="41148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Linear 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971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ID</a:t>
            </a: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D793216C-8092-465D-83D4-65E51A55006F}"/>
              </a:ext>
            </a:extLst>
          </p:cNvPr>
          <p:cNvSpPr/>
          <p:nvPr/>
        </p:nvSpPr>
        <p:spPr>
          <a:xfrm>
            <a:off x="2438400" y="5257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C4586035-541F-400C-9D1D-3122B2676336}"/>
              </a:ext>
            </a:extLst>
          </p:cNvPr>
          <p:cNvSpPr/>
          <p:nvPr/>
        </p:nvSpPr>
        <p:spPr>
          <a:xfrm>
            <a:off x="2438400" y="5715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9422944F-72A9-4391-8D36-3F9F8773B154}"/>
              </a:ext>
            </a:extLst>
          </p:cNvPr>
          <p:cNvSpPr/>
          <p:nvPr/>
        </p:nvSpPr>
        <p:spPr>
          <a:xfrm>
            <a:off x="6096000" y="5029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2001 (Attached Parts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3200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3200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Parts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Entity State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Type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34290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Attached Part record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295400" y="2057400"/>
            <a:ext cx="2057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981204" y="3428999"/>
            <a:ext cx="6858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3886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2010 (Dead Reckoning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38862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7924800" y="3886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638300" y="4457700"/>
            <a:ext cx="13716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2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Appearance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Capabilities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2057400"/>
            <a:ext cx="7315200" cy="6858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Location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2971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Force ID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2971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DRA</a:t>
            </a:r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5A323D9F-22C0-4B57-ADA8-981470A4C902}"/>
              </a:ext>
            </a:extLst>
          </p:cNvPr>
          <p:cNvSpPr/>
          <p:nvPr/>
        </p:nvSpPr>
        <p:spPr>
          <a:xfrm rot="5400000">
            <a:off x="9753600" y="3505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1" name="Right Brace 90">
            <a:extLst>
              <a:ext uri="{FF2B5EF4-FFF2-40B4-BE49-F238E27FC236}">
                <a16:creationId xmlns:a16="http://schemas.microsoft.com/office/drawing/2014/main" id="{5F6EBAF3-7E8E-4E63-BC0C-9F2D0170ECC5}"/>
              </a:ext>
            </a:extLst>
          </p:cNvPr>
          <p:cNvSpPr/>
          <p:nvPr/>
        </p:nvSpPr>
        <p:spPr>
          <a:xfrm>
            <a:off x="9829800" y="34290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3200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91A3190D-B4B9-4299-A42E-598ACB063FFC}"/>
              </a:ext>
            </a:extLst>
          </p:cNvPr>
          <p:cNvSpPr/>
          <p:nvPr/>
        </p:nvSpPr>
        <p:spPr>
          <a:xfrm>
            <a:off x="2438400" y="5486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2" name="L-Shape 1">
            <a:extLst>
              <a:ext uri="{FF2B5EF4-FFF2-40B4-BE49-F238E27FC236}">
                <a16:creationId xmlns:a16="http://schemas.microsoft.com/office/drawing/2014/main" id="{99208DB2-1AF8-4744-A816-569CAAA9EEFA}"/>
              </a:ext>
            </a:extLst>
          </p:cNvPr>
          <p:cNvSpPr/>
          <p:nvPr/>
        </p:nvSpPr>
        <p:spPr>
          <a:xfrm flipH="1">
            <a:off x="2438400" y="4343400"/>
            <a:ext cx="7315200" cy="457200"/>
          </a:xfrm>
          <a:prstGeom prst="corner">
            <a:avLst>
              <a:gd name="adj1" fmla="val 50000"/>
              <a:gd name="adj2" fmla="val 800833"/>
            </a:avLst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Linear Acceleration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5E3CFA7-85E8-43CF-A0B5-DB71613D1100}"/>
              </a:ext>
            </a:extLst>
          </p:cNvPr>
          <p:cNvSpPr txBox="1"/>
          <p:nvPr/>
        </p:nvSpPr>
        <p:spPr>
          <a:xfrm>
            <a:off x="762000" y="304800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18 February 2018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984F5969-9AA2-4E16-8271-7DB93AC2B3A1}"/>
              </a:ext>
            </a:extLst>
          </p:cNvPr>
          <p:cNvSpPr/>
          <p:nvPr/>
        </p:nvSpPr>
        <p:spPr>
          <a:xfrm rot="16200000">
            <a:off x="2209800" y="5715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9F0A19C-9F05-479E-AD97-6B87F790385E}"/>
              </a:ext>
            </a:extLst>
          </p:cNvPr>
          <p:cNvSpPr/>
          <p:nvPr/>
        </p:nvSpPr>
        <p:spPr>
          <a:xfrm rot="16200000">
            <a:off x="2209800" y="5486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CFE1A4E-06A5-4DAA-87D8-4E76D119302E}"/>
              </a:ext>
            </a:extLst>
          </p:cNvPr>
          <p:cNvSpPr/>
          <p:nvPr/>
        </p:nvSpPr>
        <p:spPr>
          <a:xfrm rot="16200000">
            <a:off x="2209800" y="5257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75963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Rectangle 53">
            <a:extLst>
              <a:ext uri="{FF2B5EF4-FFF2-40B4-BE49-F238E27FC236}">
                <a16:creationId xmlns:a16="http://schemas.microsoft.com/office/drawing/2014/main" id="{3FE42423-DBD4-408A-9D92-F7FAFB58CF57}"/>
              </a:ext>
            </a:extLst>
          </p:cNvPr>
          <p:cNvSpPr/>
          <p:nvPr/>
        </p:nvSpPr>
        <p:spPr>
          <a:xfrm>
            <a:off x="24384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9F28F13-36EE-4E59-AC8A-7B2F18C63782}"/>
              </a:ext>
            </a:extLst>
          </p:cNvPr>
          <p:cNvSpPr/>
          <p:nvPr/>
        </p:nvSpPr>
        <p:spPr>
          <a:xfrm>
            <a:off x="33528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BEFB27BF-6CB5-49FA-BACF-673FF827759E}"/>
              </a:ext>
            </a:extLst>
          </p:cNvPr>
          <p:cNvSpPr/>
          <p:nvPr/>
        </p:nvSpPr>
        <p:spPr>
          <a:xfrm>
            <a:off x="42672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2BE6CDBD-E5E4-4FE6-9386-A3108E257AF2}"/>
              </a:ext>
            </a:extLst>
          </p:cNvPr>
          <p:cNvSpPr/>
          <p:nvPr/>
        </p:nvSpPr>
        <p:spPr>
          <a:xfrm>
            <a:off x="51816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25C76D7A-6829-4812-8387-8B7CAD5541DC}"/>
              </a:ext>
            </a:extLst>
          </p:cNvPr>
          <p:cNvSpPr/>
          <p:nvPr/>
        </p:nvSpPr>
        <p:spPr>
          <a:xfrm>
            <a:off x="60960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FEB67191-5C76-42D4-965E-8F7A0088A3E3}"/>
              </a:ext>
            </a:extLst>
          </p:cNvPr>
          <p:cNvSpPr/>
          <p:nvPr/>
        </p:nvSpPr>
        <p:spPr>
          <a:xfrm>
            <a:off x="7010400" y="34290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ADFD5DB1-632D-4E26-801C-75A52C8E0C22}"/>
              </a:ext>
            </a:extLst>
          </p:cNvPr>
          <p:cNvSpPr/>
          <p:nvPr/>
        </p:nvSpPr>
        <p:spPr>
          <a:xfrm>
            <a:off x="7924800" y="34290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9032D839-A301-41BF-B010-8F60633C96B4}"/>
              </a:ext>
            </a:extLst>
          </p:cNvPr>
          <p:cNvSpPr/>
          <p:nvPr/>
        </p:nvSpPr>
        <p:spPr>
          <a:xfrm>
            <a:off x="2438400" y="36576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49A0C8D0-0BA7-4EF1-AB39-4E29B4984021}"/>
              </a:ext>
            </a:extLst>
          </p:cNvPr>
          <p:cNvSpPr/>
          <p:nvPr/>
        </p:nvSpPr>
        <p:spPr>
          <a:xfrm>
            <a:off x="7924800" y="4343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71A898F6-1AD1-41D3-9224-DF163FD82794}"/>
              </a:ext>
            </a:extLst>
          </p:cNvPr>
          <p:cNvSpPr/>
          <p:nvPr/>
        </p:nvSpPr>
        <p:spPr>
          <a:xfrm>
            <a:off x="2438400" y="4114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Repairing Entity ID (App, Entity)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B3BC8F26-D928-4666-90AB-C752702484C8}"/>
              </a:ext>
            </a:extLst>
          </p:cNvPr>
          <p:cNvSpPr/>
          <p:nvPr/>
        </p:nvSpPr>
        <p:spPr>
          <a:xfrm>
            <a:off x="2438400" y="3886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3D4F1D9E-45D8-44D5-BBAC-4A64185F91EB}"/>
              </a:ext>
            </a:extLst>
          </p:cNvPr>
          <p:cNvSpPr/>
          <p:nvPr/>
        </p:nvSpPr>
        <p:spPr>
          <a:xfrm>
            <a:off x="2438400" y="43434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708BE61B-B2A5-4504-AA84-D84F810FE934}"/>
              </a:ext>
            </a:extLst>
          </p:cNvPr>
          <p:cNvSpPr/>
          <p:nvPr/>
        </p:nvSpPr>
        <p:spPr>
          <a:xfrm rot="16200000">
            <a:off x="1981200" y="41148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36D0BED4-6F4E-45E4-9C19-C68D270B3285}"/>
              </a:ext>
            </a:extLst>
          </p:cNvPr>
          <p:cNvSpPr/>
          <p:nvPr/>
        </p:nvSpPr>
        <p:spPr>
          <a:xfrm rot="16200000">
            <a:off x="2095500" y="35433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id="{E65357AC-AACC-4680-B118-8C367C15B752}"/>
              </a:ext>
            </a:extLst>
          </p:cNvPr>
          <p:cNvSpPr/>
          <p:nvPr/>
        </p:nvSpPr>
        <p:spPr>
          <a:xfrm>
            <a:off x="7924800" y="3886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Repairing Entity ID (Site)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13AFFF1C-155F-4DE2-95E8-054D4EC22042}"/>
              </a:ext>
            </a:extLst>
          </p:cNvPr>
          <p:cNvSpPr/>
          <p:nvPr/>
        </p:nvSpPr>
        <p:spPr>
          <a:xfrm>
            <a:off x="6096000" y="41148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F8789E35-4397-48F5-BC33-B29237D71F20}"/>
              </a:ext>
            </a:extLst>
          </p:cNvPr>
          <p:cNvSpPr/>
          <p:nvPr/>
        </p:nvSpPr>
        <p:spPr>
          <a:xfrm>
            <a:off x="6096000" y="43434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92BA4BE-391C-486D-BDAC-52FA9214EC55}"/>
              </a:ext>
            </a:extLst>
          </p:cNvPr>
          <p:cNvSpPr/>
          <p:nvPr/>
        </p:nvSpPr>
        <p:spPr>
          <a:xfrm>
            <a:off x="7010400" y="4343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 Result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544649F-AE97-4DFD-AECF-893A9CADDE91}"/>
              </a:ext>
            </a:extLst>
          </p:cNvPr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1A381A3-B1FE-49B0-BAEF-59A490542E96}"/>
              </a:ext>
            </a:extLst>
          </p:cNvPr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0B234F4B-61B7-4BA1-87BB-AC3D3DA13040}"/>
              </a:ext>
            </a:extLst>
          </p:cNvPr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71EA50E-635B-492A-BE53-1A89E05FFC9C}"/>
              </a:ext>
            </a:extLst>
          </p:cNvPr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6F047D39-807C-43B5-92F0-F91F759AA2EC}"/>
              </a:ext>
            </a:extLst>
          </p:cNvPr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72B9739C-08B2-4B1C-B5D4-497BF0715336}"/>
              </a:ext>
            </a:extLst>
          </p:cNvPr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B6F6D630-EE96-453F-AD8D-BFF004D1BE7F}"/>
              </a:ext>
            </a:extLst>
          </p:cNvPr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428BC6D-2722-425E-8B0E-639934375307}"/>
              </a:ext>
            </a:extLst>
          </p:cNvPr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DA297C30-56CC-414B-A9DA-738C09C6DF0D}"/>
              </a:ext>
            </a:extLst>
          </p:cNvPr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CCBBFB82-E19B-454B-B7AC-440F84BF32E2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 (App, Entity)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2F280F85-D669-46C3-B420-70C24AE31359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Repairing Entity ID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F99EF535-AD44-4EEA-BCD0-86623BD8B339}"/>
              </a:ext>
            </a:extLst>
          </p:cNvPr>
          <p:cNvSpPr/>
          <p:nvPr/>
        </p:nvSpPr>
        <p:spPr>
          <a:xfrm>
            <a:off x="2438400" y="1600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DC8075CB-2818-425D-85D0-40A3C5E9AC79}"/>
              </a:ext>
            </a:extLst>
          </p:cNvPr>
          <p:cNvSpPr/>
          <p:nvPr/>
        </p:nvSpPr>
        <p:spPr>
          <a:xfrm rot="16200000">
            <a:off x="1981200" y="13716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0F828E13-BAC8-4F23-A525-A22193EA1634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DC5CB4BC-6C96-4ED3-8DCD-168A2A288830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 (Site)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AE884A4C-E8A3-4025-B87A-02A2E2154D84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74FAC490-BE93-4A37-920F-40244164BB57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Repair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4D294BBB-1A88-4388-ACD9-D88D5B18344A}"/>
              </a:ext>
            </a:extLst>
          </p:cNvPr>
          <p:cNvSpPr/>
          <p:nvPr/>
        </p:nvSpPr>
        <p:spPr>
          <a:xfrm>
            <a:off x="4267200" y="31242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Repair Response PDU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5437EA36-0986-46E5-BD8B-7A2D1398A01B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Repair Complete PDU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351AAD85-9B44-4DF1-84D9-748463BAD601}"/>
              </a:ext>
            </a:extLst>
          </p:cNvPr>
          <p:cNvSpPr/>
          <p:nvPr/>
        </p:nvSpPr>
        <p:spPr>
          <a:xfrm rot="5400000">
            <a:off x="9715500" y="2095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425A1964-F0BA-4AD6-B1EB-F36BFE23CD7F}"/>
              </a:ext>
            </a:extLst>
          </p:cNvPr>
          <p:cNvSpPr/>
          <p:nvPr/>
        </p:nvSpPr>
        <p:spPr>
          <a:xfrm>
            <a:off x="2438400" y="1828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1C774F1F-0545-4314-89F4-9D6D3DF92523}"/>
              </a:ext>
            </a:extLst>
          </p:cNvPr>
          <p:cNvSpPr/>
          <p:nvPr/>
        </p:nvSpPr>
        <p:spPr>
          <a:xfrm>
            <a:off x="2438400" y="2286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6721D3E3-3313-43DD-B071-2F94BDF64BDC}"/>
              </a:ext>
            </a:extLst>
          </p:cNvPr>
          <p:cNvSpPr/>
          <p:nvPr/>
        </p:nvSpPr>
        <p:spPr>
          <a:xfrm>
            <a:off x="2438400" y="2057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736967E5-EAFA-4B54-B35A-64C116C195D0}"/>
              </a:ext>
            </a:extLst>
          </p:cNvPr>
          <p:cNvSpPr/>
          <p:nvPr/>
        </p:nvSpPr>
        <p:spPr>
          <a:xfrm rot="16200000">
            <a:off x="2209800" y="2286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F35D17BD-9777-443E-841C-3CDEDD7B6076}"/>
              </a:ext>
            </a:extLst>
          </p:cNvPr>
          <p:cNvSpPr/>
          <p:nvPr/>
        </p:nvSpPr>
        <p:spPr>
          <a:xfrm rot="16200000">
            <a:off x="2209800" y="2057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74F098D1-3A8D-41BE-86DB-83081675DBA7}"/>
              </a:ext>
            </a:extLst>
          </p:cNvPr>
          <p:cNvSpPr/>
          <p:nvPr/>
        </p:nvSpPr>
        <p:spPr>
          <a:xfrm rot="16200000">
            <a:off x="2209800" y="1828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EAB88119-229E-4211-9F1D-3CD280E92335}"/>
              </a:ext>
            </a:extLst>
          </p:cNvPr>
          <p:cNvSpPr/>
          <p:nvPr/>
        </p:nvSpPr>
        <p:spPr>
          <a:xfrm rot="5400000">
            <a:off x="9715500" y="4838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2BA43D79-78F2-4335-914D-D87387D06130}"/>
              </a:ext>
            </a:extLst>
          </p:cNvPr>
          <p:cNvSpPr/>
          <p:nvPr/>
        </p:nvSpPr>
        <p:spPr>
          <a:xfrm>
            <a:off x="2438400" y="45720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1CF835E0-C4B9-40A6-879D-D44B51636D7B}"/>
              </a:ext>
            </a:extLst>
          </p:cNvPr>
          <p:cNvSpPr/>
          <p:nvPr/>
        </p:nvSpPr>
        <p:spPr>
          <a:xfrm>
            <a:off x="2438400" y="5029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E17D7DF7-F3EB-49B4-912C-160EADFA64D5}"/>
              </a:ext>
            </a:extLst>
          </p:cNvPr>
          <p:cNvSpPr/>
          <p:nvPr/>
        </p:nvSpPr>
        <p:spPr>
          <a:xfrm>
            <a:off x="2438400" y="48006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02" name="Rectangle 101">
            <a:extLst>
              <a:ext uri="{FF2B5EF4-FFF2-40B4-BE49-F238E27FC236}">
                <a16:creationId xmlns:a16="http://schemas.microsoft.com/office/drawing/2014/main" id="{F628A53F-530E-46C7-8FA3-597458140119}"/>
              </a:ext>
            </a:extLst>
          </p:cNvPr>
          <p:cNvSpPr/>
          <p:nvPr/>
        </p:nvSpPr>
        <p:spPr>
          <a:xfrm rot="16200000">
            <a:off x="2209800" y="5029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1652B2AD-C3B1-4FAD-8567-A23982D1B884}"/>
              </a:ext>
            </a:extLst>
          </p:cNvPr>
          <p:cNvSpPr/>
          <p:nvPr/>
        </p:nvSpPr>
        <p:spPr>
          <a:xfrm rot="16200000">
            <a:off x="2209800" y="4800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3A4F1BA9-F73A-4A6E-A18C-A1B0361D33ED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7449768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>
            <a:extLst>
              <a:ext uri="{FF2B5EF4-FFF2-40B4-BE49-F238E27FC236}">
                <a16:creationId xmlns:a16="http://schemas.microsoft.com/office/drawing/2014/main" id="{E7D535B1-D1E1-47F5-A6E0-1E7EBC2415F5}"/>
              </a:ext>
            </a:extLst>
          </p:cNvPr>
          <p:cNvSpPr/>
          <p:nvPr/>
        </p:nvSpPr>
        <p:spPr>
          <a:xfrm>
            <a:off x="2438400" y="13716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with respect to entity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1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828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</a:t>
            </a:r>
            <a:r>
              <a:rPr lang="en-US" sz="1000" b="1">
                <a:solidFill>
                  <a:schemeClr val="tx1"/>
                </a:solidFill>
              </a:rPr>
              <a:t>3503 (Radar Beam </a:t>
            </a:r>
            <a:r>
              <a:rPr lang="en-US" sz="1000" b="1" dirty="0">
                <a:solidFill>
                  <a:schemeClr val="tx1"/>
                </a:solidFill>
              </a:rPr>
              <a:t>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Status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EE PDU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295400" y="2971800"/>
            <a:ext cx="20574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1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Emitter System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3352800" y="22860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2B4B652F-3619-4781-A03C-9160CB300588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</a:t>
            </a:r>
            <a:r>
              <a:rPr lang="en-US" sz="1000" b="1" dirty="0" err="1">
                <a:solidFill>
                  <a:schemeClr val="tx1"/>
                </a:solidFill>
              </a:rPr>
              <a:t>Num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9869DD06-8474-4E5A-89B7-7065F0F01DD8}"/>
              </a:ext>
            </a:extLst>
          </p:cNvPr>
          <p:cNvSpPr/>
          <p:nvPr/>
        </p:nvSpPr>
        <p:spPr>
          <a:xfrm>
            <a:off x="24384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</a:t>
            </a:r>
            <a:r>
              <a:rPr lang="en-US" sz="1000" b="1" dirty="0" err="1">
                <a:solidFill>
                  <a:schemeClr val="tx1"/>
                </a:solidFill>
              </a:rPr>
              <a:t>Func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36F2308-7A73-45DF-BC5F-A660CDE98197}"/>
              </a:ext>
            </a:extLst>
          </p:cNvPr>
          <p:cNvSpPr/>
          <p:nvPr/>
        </p:nvSpPr>
        <p:spPr>
          <a:xfrm>
            <a:off x="42672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Parameter Index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0A001029-2094-4428-A2E2-765F8377CABA}"/>
              </a:ext>
            </a:extLst>
          </p:cNvPr>
          <p:cNvSpPr/>
          <p:nvPr/>
        </p:nvSpPr>
        <p:spPr>
          <a:xfrm>
            <a:off x="60960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Frequency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FFD6005-07DC-460A-8D6C-857AD4C39220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Frequency Range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76CEC070-5812-4414-ACCB-6F80216BCA71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Effective Radiated Power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31376F3-7BA9-4A8A-8526-28A7869455C0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Width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F999AD9D-C2D6-43FF-A54B-542D5DA3401A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Azimuth Sweep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2FA02843-2B10-4E85-B321-6F4C3FF41013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Repetition Frequency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DBA188E2-DC52-4E18-A824-A5BA19EE687F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Azimuth Center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34873EDE-F939-4E12-B335-278AD2EB60F3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Elevation Center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FA9F452B-3CAC-47BD-A2CB-03E33D8F02C4}"/>
              </a:ext>
            </a:extLst>
          </p:cNvPr>
          <p:cNvSpPr/>
          <p:nvPr/>
        </p:nvSpPr>
        <p:spPr>
          <a:xfrm>
            <a:off x="60960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Elevation Sweep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6A6534A1-EEE2-4D1B-AD6D-5C5E69C7D8AB}"/>
              </a:ext>
            </a:extLst>
          </p:cNvPr>
          <p:cNvSpPr/>
          <p:nvPr/>
        </p:nvSpPr>
        <p:spPr>
          <a:xfrm>
            <a:off x="2438400" y="3429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Sweep Sync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E5874EDA-948A-411C-851D-F8C86EB75E96}"/>
              </a:ext>
            </a:extLst>
          </p:cNvPr>
          <p:cNvSpPr/>
          <p:nvPr/>
        </p:nvSpPr>
        <p:spPr>
          <a:xfrm>
            <a:off x="6096000" y="3429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84E0C3EE-5942-420B-AAED-C46AE369A3C3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Jamming technique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7F1A468F-6263-46D0-A9E3-750EE438B56B}"/>
              </a:ext>
            </a:extLst>
          </p:cNvPr>
          <p:cNvSpPr/>
          <p:nvPr/>
        </p:nvSpPr>
        <p:spPr>
          <a:xfrm>
            <a:off x="6096000" y="36576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High Density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86D32553-F01A-4D6E-9426-BC8CC7AB053F}"/>
              </a:ext>
            </a:extLst>
          </p:cNvPr>
          <p:cNvSpPr/>
          <p:nvPr/>
        </p:nvSpPr>
        <p:spPr>
          <a:xfrm>
            <a:off x="7924800" y="36576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of Targets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30A45904-5736-4125-A730-D01061DAECFE}"/>
              </a:ext>
            </a:extLst>
          </p:cNvPr>
          <p:cNvSpPr/>
          <p:nvPr/>
        </p:nvSpPr>
        <p:spPr>
          <a:xfrm>
            <a:off x="2438400" y="3886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Track/Jam Data records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420AC3FA-29FA-40AF-8064-0C6B58E342C0}"/>
              </a:ext>
            </a:extLst>
          </p:cNvPr>
          <p:cNvSpPr/>
          <p:nvPr/>
        </p:nvSpPr>
        <p:spPr>
          <a:xfrm>
            <a:off x="7010400" y="3657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BE8487C-5266-44CE-8779-C05C12C8A992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45E7D09D-DAF7-4188-B3AB-08EA804819D0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584546BB-0AC4-477C-981B-43A64E9431A3}"/>
              </a:ext>
            </a:extLst>
          </p:cNvPr>
          <p:cNvSpPr/>
          <p:nvPr/>
        </p:nvSpPr>
        <p:spPr>
          <a:xfrm>
            <a:off x="2438400" y="4343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AA0C96A9-4190-4DDA-AB0E-056044755F70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7462AEC9-2D42-4D2D-BBF7-CD9A9A34ED8A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7848601-4BE0-4036-A497-8CDB45ACCFCB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45580D73-009D-4DA1-96AA-B69B51F11892}"/>
              </a:ext>
            </a:extLst>
          </p:cNvPr>
          <p:cNvSpPr/>
          <p:nvPr/>
        </p:nvSpPr>
        <p:spPr>
          <a:xfrm rot="5400000">
            <a:off x="9753600" y="3886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70" name="Right Brace 69">
            <a:extLst>
              <a:ext uri="{FF2B5EF4-FFF2-40B4-BE49-F238E27FC236}">
                <a16:creationId xmlns:a16="http://schemas.microsoft.com/office/drawing/2014/main" id="{597F85DB-D26D-4845-A2A9-EA6F1C8AA1BF}"/>
              </a:ext>
            </a:extLst>
          </p:cNvPr>
          <p:cNvSpPr/>
          <p:nvPr/>
        </p:nvSpPr>
        <p:spPr>
          <a:xfrm>
            <a:off x="9829800" y="3886200"/>
            <a:ext cx="76200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310916831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Designator PDU</a:t>
            </a:r>
          </a:p>
        </p:txBody>
      </p:sp>
      <p:sp>
        <p:nvSpPr>
          <p:cNvPr id="78" name="Rectangle 77"/>
          <p:cNvSpPr/>
          <p:nvPr/>
        </p:nvSpPr>
        <p:spPr>
          <a:xfrm>
            <a:off x="2438400" y="1371600"/>
            <a:ext cx="7315197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252000"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System Beam Origin Offset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724DF078-C6A4-4604-BE78-E6377EC3B8D7}"/>
              </a:ext>
            </a:extLst>
          </p:cNvPr>
          <p:cNvSpPr/>
          <p:nvPr/>
        </p:nvSpPr>
        <p:spPr>
          <a:xfrm>
            <a:off x="2438400" y="4114801"/>
            <a:ext cx="7315199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252000"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Offset </a:t>
            </a:r>
            <a:r>
              <a:rPr lang="en-US" sz="1000" b="1" dirty="0" err="1">
                <a:solidFill>
                  <a:schemeClr val="tx1"/>
                </a:solidFill>
              </a:rPr>
              <a:t>wrt</a:t>
            </a:r>
            <a:r>
              <a:rPr lang="en-US" sz="1000" b="1" dirty="0">
                <a:solidFill>
                  <a:schemeClr val="tx1"/>
                </a:solidFill>
              </a:rPr>
              <a:t> Illuminated Object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1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1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399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1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828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Designating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8CD5F18E-1F1A-4E9C-A25D-FC65876EACD5}"/>
              </a:ext>
            </a:extLst>
          </p:cNvPr>
          <p:cNvSpPr/>
          <p:nvPr/>
        </p:nvSpPr>
        <p:spPr>
          <a:xfrm>
            <a:off x="2438400" y="3886200"/>
            <a:ext cx="5486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Illuminated Object ID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TBD (Laser Beam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Bm</a:t>
            </a:r>
            <a:r>
              <a:rPr lang="en-US" sz="1000" b="1" dirty="0">
                <a:solidFill>
                  <a:schemeClr val="tx1"/>
                </a:solidFill>
              </a:rPr>
              <a:t> Status</a:t>
            </a:r>
          </a:p>
        </p:txBody>
      </p:sp>
      <p:sp>
        <p:nvSpPr>
          <p:cNvPr id="140" name="Rectangle 139">
            <a:extLst>
              <a:ext uri="{FF2B5EF4-FFF2-40B4-BE49-F238E27FC236}">
                <a16:creationId xmlns:a16="http://schemas.microsoft.com/office/drawing/2014/main" id="{B66BADF5-AB8E-402E-A422-4915B8638935}"/>
              </a:ext>
            </a:extLst>
          </p:cNvPr>
          <p:cNvSpPr/>
          <p:nvPr/>
        </p:nvSpPr>
        <p:spPr>
          <a:xfrm>
            <a:off x="7924800" y="22860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1" name="Rectangle 130">
            <a:extLst>
              <a:ext uri="{FF2B5EF4-FFF2-40B4-BE49-F238E27FC236}">
                <a16:creationId xmlns:a16="http://schemas.microsoft.com/office/drawing/2014/main" id="{724DF078-C6A4-4604-BE78-E6377EC3B8D7}"/>
              </a:ext>
            </a:extLst>
          </p:cNvPr>
          <p:cNvSpPr/>
          <p:nvPr/>
        </p:nvSpPr>
        <p:spPr>
          <a:xfrm>
            <a:off x="2438402" y="3200400"/>
            <a:ext cx="7315199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Location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2743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Designator System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22761686-C34D-4FB9-A7C1-FFC4E590D223}"/>
              </a:ext>
            </a:extLst>
          </p:cNvPr>
          <p:cNvSpPr/>
          <p:nvPr/>
        </p:nvSpPr>
        <p:spPr>
          <a:xfrm>
            <a:off x="5181600" y="1371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</a:t>
            </a:r>
            <a:r>
              <a:rPr lang="en-US" sz="1000" b="1" dirty="0" err="1">
                <a:solidFill>
                  <a:schemeClr val="tx1"/>
                </a:solidFill>
              </a:rPr>
              <a:t>Bms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6BCB5C3C-A58B-4C5F-BAB2-E094F0F2A0D0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ID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D4CFF76B-9E85-4AC9-B057-08545589318D}"/>
              </a:ext>
            </a:extLst>
          </p:cNvPr>
          <p:cNvSpPr/>
          <p:nvPr/>
        </p:nvSpPr>
        <p:spPr>
          <a:xfrm>
            <a:off x="24384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Parameter Index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08E0A577-5C38-4F0D-BBCA-417614AE034A}"/>
              </a:ext>
            </a:extLst>
          </p:cNvPr>
          <p:cNvSpPr/>
          <p:nvPr/>
        </p:nvSpPr>
        <p:spPr>
          <a:xfrm>
            <a:off x="42672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Code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C2681305-082A-4EE1-88CD-EA2F30E1FC17}"/>
              </a:ext>
            </a:extLst>
          </p:cNvPr>
          <p:cNvSpPr/>
          <p:nvPr/>
        </p:nvSpPr>
        <p:spPr>
          <a:xfrm>
            <a:off x="60960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</a:t>
            </a:r>
            <a:r>
              <a:rPr lang="en-US" sz="1000" b="1" dirty="0" err="1">
                <a:solidFill>
                  <a:schemeClr val="tx1"/>
                </a:solidFill>
              </a:rPr>
              <a:t>Func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16FD5866-45CA-482F-A63F-85F2C3398638}"/>
              </a:ext>
            </a:extLst>
          </p:cNvPr>
          <p:cNvSpPr/>
          <p:nvPr/>
        </p:nvSpPr>
        <p:spPr>
          <a:xfrm>
            <a:off x="70104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Bm</a:t>
            </a:r>
            <a:r>
              <a:rPr lang="en-US" sz="1000" b="1" dirty="0">
                <a:solidFill>
                  <a:schemeClr val="tx1"/>
                </a:solidFill>
              </a:rPr>
              <a:t> Shape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Power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526D08D3-EA6A-4313-A6FB-779EF22B32EF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Wavelength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8936AB1F-4DEC-465D-BFDF-0D8B49DD784C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Repetition Frequency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201DA436-CD91-4549-BF31-67247A98A7B4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Width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624AAFF3-5A9B-4A89-A06C-97AA72AFF0D9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Width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10F49EDE-BAD1-413B-9C78-13172F580BD8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Aperture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BEA6B8DE-82CE-4642-BB4F-83B1DDA1BDE2}"/>
              </a:ext>
            </a:extLst>
          </p:cNvPr>
          <p:cNvSpPr/>
          <p:nvPr/>
        </p:nvSpPr>
        <p:spPr>
          <a:xfrm>
            <a:off x="7924800" y="38862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Spot Type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35A9E7A3-C7AF-4706-8F35-378823D584BD}"/>
              </a:ext>
            </a:extLst>
          </p:cNvPr>
          <p:cNvSpPr/>
          <p:nvPr/>
        </p:nvSpPr>
        <p:spPr>
          <a:xfrm>
            <a:off x="8839200" y="38862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Mot </a:t>
            </a:r>
            <a:r>
              <a:rPr lang="en-US" sz="1000" b="1" dirty="0" err="1">
                <a:solidFill>
                  <a:schemeClr val="tx1"/>
                </a:solidFill>
              </a:rPr>
              <a:t>Patrn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9422944F-72A9-4391-8D36-3F9F8773B154}"/>
              </a:ext>
            </a:extLst>
          </p:cNvPr>
          <p:cNvSpPr/>
          <p:nvPr/>
        </p:nvSpPr>
        <p:spPr>
          <a:xfrm>
            <a:off x="6096000" y="43434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DC16B72F-3C72-4A9E-8D07-F4F6DBAC5BF7}"/>
              </a:ext>
            </a:extLst>
          </p:cNvPr>
          <p:cNvSpPr/>
          <p:nvPr/>
        </p:nvSpPr>
        <p:spPr>
          <a:xfrm rot="5400000">
            <a:off x="9715500" y="4838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1CE98BEF-60B0-410D-8DAD-03216C26F4C2}"/>
              </a:ext>
            </a:extLst>
          </p:cNvPr>
          <p:cNvSpPr/>
          <p:nvPr/>
        </p:nvSpPr>
        <p:spPr>
          <a:xfrm>
            <a:off x="2438400" y="4572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CEBB1B03-24BC-4352-8CE5-C21936361BC6}"/>
              </a:ext>
            </a:extLst>
          </p:cNvPr>
          <p:cNvSpPr/>
          <p:nvPr/>
        </p:nvSpPr>
        <p:spPr>
          <a:xfrm>
            <a:off x="2438400" y="5029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C175C682-9E66-4217-B537-301543B52EE5}"/>
              </a:ext>
            </a:extLst>
          </p:cNvPr>
          <p:cNvSpPr/>
          <p:nvPr/>
        </p:nvSpPr>
        <p:spPr>
          <a:xfrm>
            <a:off x="2438400" y="4800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42CABB79-B066-4BAE-A295-49EE983E89B2}"/>
              </a:ext>
            </a:extLst>
          </p:cNvPr>
          <p:cNvSpPr/>
          <p:nvPr/>
        </p:nvSpPr>
        <p:spPr>
          <a:xfrm rot="16200000">
            <a:off x="2209800" y="5029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9FCC3736-3E20-4198-AA0C-363C067C9224}"/>
              </a:ext>
            </a:extLst>
          </p:cNvPr>
          <p:cNvSpPr/>
          <p:nvPr/>
        </p:nvSpPr>
        <p:spPr>
          <a:xfrm rot="16200000">
            <a:off x="2209800" y="4800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20F7ED4-7A55-4209-B30D-F311FB77AF8B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AA45F6A0-E177-40ED-A5CE-08FDD0BC0666}"/>
              </a:ext>
            </a:extLst>
          </p:cNvPr>
          <p:cNvSpPr/>
          <p:nvPr/>
        </p:nvSpPr>
        <p:spPr>
          <a:xfrm rot="16200000">
            <a:off x="1066807" y="3200399"/>
            <a:ext cx="2514596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1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8DF445DA-B631-4BAB-ACDD-5717C83BD8DB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528E1DF9-1EA8-408D-A84E-8449C380FCAF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</p:spTree>
    <p:extLst>
      <p:ext uri="{BB962C8B-B14F-4D97-AF65-F5344CB8AC3E}">
        <p14:creationId xmlns:p14="http://schemas.microsoft.com/office/powerpoint/2010/main" val="211755009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ectangle 64">
            <a:extLst>
              <a:ext uri="{FF2B5EF4-FFF2-40B4-BE49-F238E27FC236}">
                <a16:creationId xmlns:a16="http://schemas.microsoft.com/office/drawing/2014/main" id="{C99F4A47-BD2E-4E56-93F7-F2C64EE084C9}"/>
              </a:ext>
            </a:extLst>
          </p:cNvPr>
          <p:cNvSpPr/>
          <p:nvPr/>
        </p:nvSpPr>
        <p:spPr>
          <a:xfrm>
            <a:off x="2438400" y="32004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with respect to entity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1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6000 (UA Shafts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2438400" y="2286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Shaft records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Underwater Acoustic PDU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2095503" y="21716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6001 (UA APA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2514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7924800" y="2514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524001" y="3657599"/>
            <a:ext cx="16002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3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Appearance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1828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Entity Capabilities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34FBD622-C126-41D1-BECB-ED5D27B06914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D49A96F9-9367-4803-B469-A1253BE8C0E5}"/>
              </a:ext>
            </a:extLst>
          </p:cNvPr>
          <p:cNvSpPr/>
          <p:nvPr/>
        </p:nvSpPr>
        <p:spPr>
          <a:xfrm>
            <a:off x="4267200" y="16002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A881DB8E-1048-4CF0-B8C7-33DC21E0D564}"/>
              </a:ext>
            </a:extLst>
          </p:cNvPr>
          <p:cNvSpPr/>
          <p:nvPr/>
        </p:nvSpPr>
        <p:spPr>
          <a:xfrm>
            <a:off x="51816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Prplsn</a:t>
            </a:r>
            <a:r>
              <a:rPr lang="en-US" sz="1000" b="1" dirty="0">
                <a:solidFill>
                  <a:schemeClr val="tx1"/>
                </a:solidFill>
              </a:rPr>
              <a:t> Config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F40C2526-42EE-4327-BB0D-8BD2B9D18605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Passive Parameter Index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9BA6B62D-209F-4EEC-A90E-ECB94C795DA2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Shafts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B325965E-13EE-4152-9DE8-42C1D8DCC52D}"/>
              </a:ext>
            </a:extLst>
          </p:cNvPr>
          <p:cNvSpPr/>
          <p:nvPr/>
        </p:nvSpPr>
        <p:spPr>
          <a:xfrm>
            <a:off x="8839200" y="2514600"/>
            <a:ext cx="9144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APAs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3B162D8D-547C-43EA-8A9B-BAB3B22D8BE9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APA records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A9AF1EF9-A04B-4DF0-8A73-6574E236930D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44C30159-44B4-48F2-BC54-820564838928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6002 (UA System Variable record)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3DCBBF1E-4EFD-4102-91BC-5733FF98978C}"/>
              </a:ext>
            </a:extLst>
          </p:cNvPr>
          <p:cNvSpPr/>
          <p:nvPr/>
        </p:nvSpPr>
        <p:spPr>
          <a:xfrm>
            <a:off x="6096000" y="2971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D44958F6-92DA-4CBB-AFF7-310131C0DD51}"/>
              </a:ext>
            </a:extLst>
          </p:cNvPr>
          <p:cNvSpPr/>
          <p:nvPr/>
        </p:nvSpPr>
        <p:spPr>
          <a:xfrm>
            <a:off x="7924800" y="29718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F24919B3-471D-4AC0-84F2-EB4802766F65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Acoustic Emitter System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58EF0C36-D3A7-4351-A318-29AD88C2CE29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29CC1D6D-BAA6-4DF7-BD70-69A0C59B2344}"/>
              </a:ext>
            </a:extLst>
          </p:cNvPr>
          <p:cNvSpPr/>
          <p:nvPr/>
        </p:nvSpPr>
        <p:spPr>
          <a:xfrm>
            <a:off x="6096000" y="36576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77EADDD4-4361-4572-A277-EBDBCA60AAE4}"/>
              </a:ext>
            </a:extLst>
          </p:cNvPr>
          <p:cNvSpPr/>
          <p:nvPr/>
        </p:nvSpPr>
        <p:spPr>
          <a:xfrm>
            <a:off x="7924800" y="3657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311E48A3-D53F-483F-B296-B8912CA7AC94}"/>
              </a:ext>
            </a:extLst>
          </p:cNvPr>
          <p:cNvSpPr/>
          <p:nvPr/>
        </p:nvSpPr>
        <p:spPr>
          <a:xfrm>
            <a:off x="8839200" y="36576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 Beams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164F90D3-2E0C-47CC-AE8B-F05FE841F4A5}"/>
              </a:ext>
            </a:extLst>
          </p:cNvPr>
          <p:cNvSpPr/>
          <p:nvPr/>
        </p:nvSpPr>
        <p:spPr>
          <a:xfrm>
            <a:off x="2438400" y="38862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UA Beam Parameter records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1BC8EBBD-B7A5-4E04-A7DC-4367F7FC2875}"/>
              </a:ext>
            </a:extLst>
          </p:cNvPr>
          <p:cNvSpPr/>
          <p:nvPr/>
        </p:nvSpPr>
        <p:spPr>
          <a:xfrm rot="5400000">
            <a:off x="9715500" y="4838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367A291E-4C5D-4F2B-A788-F7735A955FBE}"/>
              </a:ext>
            </a:extLst>
          </p:cNvPr>
          <p:cNvSpPr/>
          <p:nvPr/>
        </p:nvSpPr>
        <p:spPr>
          <a:xfrm>
            <a:off x="2438400" y="4572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4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B68E7E44-B5E0-47D6-9C29-2A09CC7DBBFC}"/>
              </a:ext>
            </a:extLst>
          </p:cNvPr>
          <p:cNvSpPr/>
          <p:nvPr/>
        </p:nvSpPr>
        <p:spPr>
          <a:xfrm>
            <a:off x="2438400" y="5029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6C187122-059F-40FE-A0AF-B0551A70795E}"/>
              </a:ext>
            </a:extLst>
          </p:cNvPr>
          <p:cNvSpPr/>
          <p:nvPr/>
        </p:nvSpPr>
        <p:spPr>
          <a:xfrm>
            <a:off x="2438400" y="4800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88E5852D-2553-4F2A-BE86-EB35E3F3E3C4}"/>
              </a:ext>
            </a:extLst>
          </p:cNvPr>
          <p:cNvSpPr/>
          <p:nvPr/>
        </p:nvSpPr>
        <p:spPr>
          <a:xfrm rot="16200000">
            <a:off x="2209800" y="5029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AFCC25D8-B2F5-49BE-94E3-2B4D3E5700CA}"/>
              </a:ext>
            </a:extLst>
          </p:cNvPr>
          <p:cNvSpPr/>
          <p:nvPr/>
        </p:nvSpPr>
        <p:spPr>
          <a:xfrm rot="16200000">
            <a:off x="2209800" y="4800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01A2E2FE-9DBB-42D6-A27A-087FC7BAEDB3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138EDC42-02A5-4977-A3B8-F1ECD5932F3F}"/>
              </a:ext>
            </a:extLst>
          </p:cNvPr>
          <p:cNvSpPr/>
          <p:nvPr/>
        </p:nvSpPr>
        <p:spPr>
          <a:xfrm rot="5400000">
            <a:off x="9753600" y="22860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0" name="Right Brace 89">
            <a:extLst>
              <a:ext uri="{FF2B5EF4-FFF2-40B4-BE49-F238E27FC236}">
                <a16:creationId xmlns:a16="http://schemas.microsoft.com/office/drawing/2014/main" id="{0776C318-3F29-4753-90DC-9B5D4BCD51AB}"/>
              </a:ext>
            </a:extLst>
          </p:cNvPr>
          <p:cNvSpPr/>
          <p:nvPr/>
        </p:nvSpPr>
        <p:spPr>
          <a:xfrm>
            <a:off x="9829800" y="2286000"/>
            <a:ext cx="76200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E8F634FC-A20C-4E01-AAC0-E56F17885414}"/>
              </a:ext>
            </a:extLst>
          </p:cNvPr>
          <p:cNvSpPr/>
          <p:nvPr/>
        </p:nvSpPr>
        <p:spPr>
          <a:xfrm rot="5400000">
            <a:off x="9753600" y="2743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3" name="Right Brace 92">
            <a:extLst>
              <a:ext uri="{FF2B5EF4-FFF2-40B4-BE49-F238E27FC236}">
                <a16:creationId xmlns:a16="http://schemas.microsoft.com/office/drawing/2014/main" id="{23D032C4-BED3-4277-8AC4-FDA2D6FB65EA}"/>
              </a:ext>
            </a:extLst>
          </p:cNvPr>
          <p:cNvSpPr/>
          <p:nvPr/>
        </p:nvSpPr>
        <p:spPr>
          <a:xfrm>
            <a:off x="9829800" y="2743200"/>
            <a:ext cx="76200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36ECB279-420E-4D63-89BC-552BDE585FE5}"/>
              </a:ext>
            </a:extLst>
          </p:cNvPr>
          <p:cNvSpPr/>
          <p:nvPr/>
        </p:nvSpPr>
        <p:spPr>
          <a:xfrm rot="16200000">
            <a:off x="2095501" y="26288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E5A97F89-EDF4-41AF-A325-E8AC3007A76C}"/>
              </a:ext>
            </a:extLst>
          </p:cNvPr>
          <p:cNvSpPr/>
          <p:nvPr/>
        </p:nvSpPr>
        <p:spPr>
          <a:xfrm rot="5400000">
            <a:off x="9753600" y="41148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113" name="Right Brace 112">
            <a:extLst>
              <a:ext uri="{FF2B5EF4-FFF2-40B4-BE49-F238E27FC236}">
                <a16:creationId xmlns:a16="http://schemas.microsoft.com/office/drawing/2014/main" id="{713380C9-38A9-4266-A633-773F68361E37}"/>
              </a:ext>
            </a:extLst>
          </p:cNvPr>
          <p:cNvSpPr/>
          <p:nvPr/>
        </p:nvSpPr>
        <p:spPr>
          <a:xfrm>
            <a:off x="9829800" y="3886200"/>
            <a:ext cx="76200" cy="6858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238853960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20574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5015 (IFF Emissions Data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79248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Specific Info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IFF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System ID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5146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Data</a:t>
            </a:r>
          </a:p>
          <a:p>
            <a:pPr algn="ctr"/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524001" y="2971799"/>
            <a:ext cx="1600201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3886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5017 (IFF Mode 5 Transponder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38862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8839200" y="38862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866901" y="4229099"/>
            <a:ext cx="914400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2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8839200" y="22860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190E935-D61E-4351-A280-89AB8AD52EB1}"/>
              </a:ext>
            </a:extLst>
          </p:cNvPr>
          <p:cNvSpPr/>
          <p:nvPr/>
        </p:nvSpPr>
        <p:spPr>
          <a:xfrm>
            <a:off x="7924800" y="1371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 </a:t>
            </a:r>
            <a:r>
              <a:rPr lang="en-US" sz="1000" b="1" dirty="0" err="1">
                <a:solidFill>
                  <a:schemeClr val="tx1"/>
                </a:solidFill>
              </a:rPr>
              <a:t>Designatr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09CB325B-9D53-47CA-ACAD-A8292DDBBDD2}"/>
              </a:ext>
            </a:extLst>
          </p:cNvPr>
          <p:cNvSpPr/>
          <p:nvPr/>
        </p:nvSpPr>
        <p:spPr>
          <a:xfrm>
            <a:off x="8839200" y="1371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 Specific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9C6902D0-C0E5-4048-9800-B24B997CFF53}"/>
              </a:ext>
            </a:extLst>
          </p:cNvPr>
          <p:cNvSpPr/>
          <p:nvPr/>
        </p:nvSpPr>
        <p:spPr>
          <a:xfrm>
            <a:off x="24384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Sys Status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F5462BD8-063F-45B1-929B-4AA51F79A941}"/>
              </a:ext>
            </a:extLst>
          </p:cNvPr>
          <p:cNvSpPr/>
          <p:nvPr/>
        </p:nvSpPr>
        <p:spPr>
          <a:xfrm>
            <a:off x="33528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Data Field 1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EB3DA50-7CD3-4DCD-AB9F-C867B5B2D910}"/>
              </a:ext>
            </a:extLst>
          </p:cNvPr>
          <p:cNvSpPr/>
          <p:nvPr/>
        </p:nvSpPr>
        <p:spPr>
          <a:xfrm>
            <a:off x="4267200" y="16002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07AF36B6-FA37-4262-A17E-40AB8955682A}"/>
              </a:ext>
            </a:extLst>
          </p:cNvPr>
          <p:cNvSpPr/>
          <p:nvPr/>
        </p:nvSpPr>
        <p:spPr>
          <a:xfrm>
            <a:off x="51816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Data Field 2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85E1A2E0-3025-4AB2-94D1-A3DA09E26B11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1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4AE823DB-5A18-47AA-B425-AB6FD54C4F77}"/>
              </a:ext>
            </a:extLst>
          </p:cNvPr>
          <p:cNvSpPr/>
          <p:nvPr/>
        </p:nvSpPr>
        <p:spPr>
          <a:xfrm>
            <a:off x="79248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2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6959D3FE-7D7B-4F76-B05D-4D412A640AAE}"/>
              </a:ext>
            </a:extLst>
          </p:cNvPr>
          <p:cNvSpPr/>
          <p:nvPr/>
        </p:nvSpPr>
        <p:spPr>
          <a:xfrm>
            <a:off x="2438400" y="18288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3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0AE794CC-4B5F-4CC9-8FD9-5230401984F9}"/>
              </a:ext>
            </a:extLst>
          </p:cNvPr>
          <p:cNvSpPr/>
          <p:nvPr/>
        </p:nvSpPr>
        <p:spPr>
          <a:xfrm>
            <a:off x="4267200" y="18288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4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648DC3FC-2978-4852-9A10-1A292EBEED37}"/>
              </a:ext>
            </a:extLst>
          </p:cNvPr>
          <p:cNvSpPr/>
          <p:nvPr/>
        </p:nvSpPr>
        <p:spPr>
          <a:xfrm>
            <a:off x="6096000" y="18288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5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CE84B35E-E453-4AEC-87B3-43C4684CA8CF}"/>
              </a:ext>
            </a:extLst>
          </p:cNvPr>
          <p:cNvSpPr/>
          <p:nvPr/>
        </p:nvSpPr>
        <p:spPr>
          <a:xfrm>
            <a:off x="7924800" y="18288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Parameter 6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57E2AFFD-6C37-4C1E-BC7E-0419AB716066}"/>
              </a:ext>
            </a:extLst>
          </p:cNvPr>
          <p:cNvSpPr/>
          <p:nvPr/>
        </p:nvSpPr>
        <p:spPr>
          <a:xfrm>
            <a:off x="6096000" y="2971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Op Param 1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BDB7C7E0-E680-41FE-9506-3F0A551F74E3}"/>
              </a:ext>
            </a:extLst>
          </p:cNvPr>
          <p:cNvSpPr/>
          <p:nvPr/>
        </p:nvSpPr>
        <p:spPr>
          <a:xfrm>
            <a:off x="7010400" y="2971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Op Param 2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15728010-ADD7-4476-81F1-119DE8A82E05}"/>
              </a:ext>
            </a:extLst>
          </p:cNvPr>
          <p:cNvSpPr/>
          <p:nvPr/>
        </p:nvSpPr>
        <p:spPr>
          <a:xfrm>
            <a:off x="7924800" y="2971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IFF Param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975AB4FE-359B-4F2B-9F23-080C6369C6A5}"/>
              </a:ext>
            </a:extLst>
          </p:cNvPr>
          <p:cNvSpPr/>
          <p:nvPr/>
        </p:nvSpPr>
        <p:spPr>
          <a:xfrm>
            <a:off x="2438400" y="32004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IFF Fundamental Parameter records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B09EA8F3-203B-42B0-952B-083AD79CF206}"/>
              </a:ext>
            </a:extLst>
          </p:cNvPr>
          <p:cNvSpPr/>
          <p:nvPr/>
        </p:nvSpPr>
        <p:spPr>
          <a:xfrm>
            <a:off x="7924800" y="3886200"/>
            <a:ext cx="9144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Specific Info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DFEB5CBB-1CCC-45B4-BF82-52BE455B7DF4}"/>
              </a:ext>
            </a:extLst>
          </p:cNvPr>
          <p:cNvSpPr/>
          <p:nvPr/>
        </p:nvSpPr>
        <p:spPr>
          <a:xfrm>
            <a:off x="2438400" y="41148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Reporting Simulation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C74EAADF-D9E3-4F65-B234-C3BE662FD8BA}"/>
              </a:ext>
            </a:extLst>
          </p:cNvPr>
          <p:cNvSpPr/>
          <p:nvPr/>
        </p:nvSpPr>
        <p:spPr>
          <a:xfrm>
            <a:off x="6096000" y="41148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C7F2C801-C267-4451-A3A1-116E60377530}"/>
              </a:ext>
            </a:extLst>
          </p:cNvPr>
          <p:cNvSpPr/>
          <p:nvPr/>
        </p:nvSpPr>
        <p:spPr>
          <a:xfrm>
            <a:off x="2438400" y="43434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Mode 5 Transponder Basic Data</a:t>
            </a:r>
          </a:p>
        </p:txBody>
      </p:sp>
      <p:sp>
        <p:nvSpPr>
          <p:cNvPr id="102" name="Rectangle 101">
            <a:extLst>
              <a:ext uri="{FF2B5EF4-FFF2-40B4-BE49-F238E27FC236}">
                <a16:creationId xmlns:a16="http://schemas.microsoft.com/office/drawing/2014/main" id="{101C78D8-43E8-40A4-867B-324FE01D54B8}"/>
              </a:ext>
            </a:extLst>
          </p:cNvPr>
          <p:cNvSpPr/>
          <p:nvPr/>
        </p:nvSpPr>
        <p:spPr>
          <a:xfrm>
            <a:off x="2438400" y="4800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5019 (IFF Mode S Transponder Variable record)</a:t>
            </a: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id="{49783472-44E1-48D0-92BF-82E915AE0A75}"/>
              </a:ext>
            </a:extLst>
          </p:cNvPr>
          <p:cNvSpPr/>
          <p:nvPr/>
        </p:nvSpPr>
        <p:spPr>
          <a:xfrm>
            <a:off x="6096000" y="48006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19817109-8EB4-4346-A9B1-D1C23D15A147}"/>
              </a:ext>
            </a:extLst>
          </p:cNvPr>
          <p:cNvSpPr/>
          <p:nvPr/>
        </p:nvSpPr>
        <p:spPr>
          <a:xfrm>
            <a:off x="8839200" y="48006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6C4E3C98-A047-47CF-A77F-3B817336775D}"/>
              </a:ext>
            </a:extLst>
          </p:cNvPr>
          <p:cNvSpPr/>
          <p:nvPr/>
        </p:nvSpPr>
        <p:spPr>
          <a:xfrm rot="16200000">
            <a:off x="1752602" y="5257799"/>
            <a:ext cx="1143000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3</a:t>
            </a: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9C6A290C-8BDA-448C-92A8-D7C3166147A7}"/>
              </a:ext>
            </a:extLst>
          </p:cNvPr>
          <p:cNvSpPr/>
          <p:nvPr/>
        </p:nvSpPr>
        <p:spPr>
          <a:xfrm>
            <a:off x="7924800" y="48006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Specific Info</a:t>
            </a: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83F77596-54E4-43A2-A102-9BA14EF4FEB8}"/>
              </a:ext>
            </a:extLst>
          </p:cNvPr>
          <p:cNvSpPr/>
          <p:nvPr/>
        </p:nvSpPr>
        <p:spPr>
          <a:xfrm>
            <a:off x="2438400" y="5029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Reporting Simulation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2F9BBAE4-6218-4968-86E6-119990094AB9}"/>
              </a:ext>
            </a:extLst>
          </p:cNvPr>
          <p:cNvSpPr/>
          <p:nvPr/>
        </p:nvSpPr>
        <p:spPr>
          <a:xfrm>
            <a:off x="6096000" y="5029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2" name="Rectangle 111">
            <a:extLst>
              <a:ext uri="{FF2B5EF4-FFF2-40B4-BE49-F238E27FC236}">
                <a16:creationId xmlns:a16="http://schemas.microsoft.com/office/drawing/2014/main" id="{9498259C-8B54-4DB0-932F-74A756182D10}"/>
              </a:ext>
            </a:extLst>
          </p:cNvPr>
          <p:cNvSpPr/>
          <p:nvPr/>
        </p:nvSpPr>
        <p:spPr>
          <a:xfrm>
            <a:off x="2438400" y="52578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Mode S Transponder Basic Data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0CB1689A-88A5-4B96-9CE6-0ABF412407A9}"/>
              </a:ext>
            </a:extLst>
          </p:cNvPr>
          <p:cNvSpPr/>
          <p:nvPr/>
        </p:nvSpPr>
        <p:spPr>
          <a:xfrm rot="5400000">
            <a:off x="9715500" y="62103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C1556575-00E2-43BB-B554-C15D7B467E58}"/>
              </a:ext>
            </a:extLst>
          </p:cNvPr>
          <p:cNvSpPr/>
          <p:nvPr/>
        </p:nvSpPr>
        <p:spPr>
          <a:xfrm>
            <a:off x="2438400" y="59436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4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39FC92B6-D822-434E-8C42-83B20110F4EC}"/>
              </a:ext>
            </a:extLst>
          </p:cNvPr>
          <p:cNvSpPr/>
          <p:nvPr/>
        </p:nvSpPr>
        <p:spPr>
          <a:xfrm>
            <a:off x="2438400" y="64008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58FFB628-3D97-4E2E-BD28-D838A7446E64}"/>
              </a:ext>
            </a:extLst>
          </p:cNvPr>
          <p:cNvSpPr/>
          <p:nvPr/>
        </p:nvSpPr>
        <p:spPr>
          <a:xfrm>
            <a:off x="2438400" y="6172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AD4CC3F4-605E-4357-86EA-45AC372189FE}"/>
              </a:ext>
            </a:extLst>
          </p:cNvPr>
          <p:cNvSpPr/>
          <p:nvPr/>
        </p:nvSpPr>
        <p:spPr>
          <a:xfrm rot="16200000">
            <a:off x="2209800" y="6400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48C3CBED-0BE2-4C57-9F1E-C59B1990EB79}"/>
              </a:ext>
            </a:extLst>
          </p:cNvPr>
          <p:cNvSpPr/>
          <p:nvPr/>
        </p:nvSpPr>
        <p:spPr>
          <a:xfrm rot="16200000">
            <a:off x="2209800" y="6172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E040C55C-97C1-450B-92F9-2B8F96C3AE6B}"/>
              </a:ext>
            </a:extLst>
          </p:cNvPr>
          <p:cNvSpPr/>
          <p:nvPr/>
        </p:nvSpPr>
        <p:spPr>
          <a:xfrm rot="16200000">
            <a:off x="2209800" y="5943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D3F40FFB-B153-4B00-A3E6-311DB1A05FC3}"/>
              </a:ext>
            </a:extLst>
          </p:cNvPr>
          <p:cNvSpPr/>
          <p:nvPr/>
        </p:nvSpPr>
        <p:spPr>
          <a:xfrm rot="5400000">
            <a:off x="9753600" y="34290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90" name="Right Brace 89">
            <a:extLst>
              <a:ext uri="{FF2B5EF4-FFF2-40B4-BE49-F238E27FC236}">
                <a16:creationId xmlns:a16="http://schemas.microsoft.com/office/drawing/2014/main" id="{CBD04964-0670-40A2-AB7C-7D58FEC57A26}"/>
              </a:ext>
            </a:extLst>
          </p:cNvPr>
          <p:cNvSpPr/>
          <p:nvPr/>
        </p:nvSpPr>
        <p:spPr>
          <a:xfrm>
            <a:off x="9829800" y="3200400"/>
            <a:ext cx="45719" cy="6858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48165447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Transmitting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3001 (Transmitter State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Voice </a:t>
            </a:r>
            <a:r>
              <a:rPr lang="en-US" sz="1600" b="1" dirty="0" err="1">
                <a:solidFill>
                  <a:schemeClr val="tx1"/>
                </a:solidFill>
              </a:rPr>
              <a:t>Comm</a:t>
            </a:r>
            <a:r>
              <a:rPr lang="en-US" sz="1600" b="1" dirty="0">
                <a:solidFill>
                  <a:schemeClr val="tx1"/>
                </a:solidFill>
              </a:rPr>
              <a:t>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Radio Type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7432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Antenna Location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752601" y="2743199"/>
            <a:ext cx="11430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AE8D995-D688-4380-8EE5-B1087BC07B85}"/>
              </a:ext>
            </a:extLst>
          </p:cNvPr>
          <p:cNvSpPr/>
          <p:nvPr/>
        </p:nvSpPr>
        <p:spPr>
          <a:xfrm>
            <a:off x="2438400" y="34290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3002 (Voice Signal Variable record)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47F6F83-BEEB-4037-B2BF-AFBD5AF41A87}"/>
              </a:ext>
            </a:extLst>
          </p:cNvPr>
          <p:cNvSpPr/>
          <p:nvPr/>
        </p:nvSpPr>
        <p:spPr>
          <a:xfrm>
            <a:off x="6096000" y="34290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4B2C3211-6E1F-422F-8C93-20A55E36D542}"/>
              </a:ext>
            </a:extLst>
          </p:cNvPr>
          <p:cNvSpPr/>
          <p:nvPr/>
        </p:nvSpPr>
        <p:spPr>
          <a:xfrm rot="16200000">
            <a:off x="1981201" y="3657600"/>
            <a:ext cx="685802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2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42672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Xmit</a:t>
            </a:r>
            <a:r>
              <a:rPr lang="en-US" sz="1000" b="1" dirty="0">
                <a:solidFill>
                  <a:schemeClr val="tx1"/>
                </a:solidFill>
              </a:rPr>
              <a:t> State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51816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Input </a:t>
            </a:r>
            <a:r>
              <a:rPr lang="en-US" sz="1000" b="1" dirty="0" err="1">
                <a:solidFill>
                  <a:schemeClr val="tx1"/>
                </a:solidFill>
              </a:rPr>
              <a:t>Src</a:t>
            </a:r>
            <a:endParaRPr lang="en-US" sz="1000" b="1" dirty="0">
              <a:solidFill>
                <a:schemeClr val="tx1"/>
              </a:solidFill>
            </a:endParaRP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2860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A75ABA9-E13E-4222-AFD3-8D9E57A29E07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Frequency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A26A92-8311-4216-8216-E4E4A6240D99}"/>
              </a:ext>
            </a:extLst>
          </p:cNvPr>
          <p:cNvSpPr/>
          <p:nvPr/>
        </p:nvSpPr>
        <p:spPr>
          <a:xfrm>
            <a:off x="24384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Radio Number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8FB41D34-640D-443C-BD9B-978D8BD667F1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22E70E8-7A8F-4B03-8617-B88592919F3F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Transmit Frequency Bandwidth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F2BBA122-CAED-4F3E-86E4-9FE6CB72714D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Power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EDBF5BB8-2D4A-4CAB-920D-0CB9CCA36775}"/>
              </a:ext>
            </a:extLst>
          </p:cNvPr>
          <p:cNvSpPr/>
          <p:nvPr/>
        </p:nvSpPr>
        <p:spPr>
          <a:xfrm>
            <a:off x="7924800" y="34290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Encoding Scheme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1E5BEF53-784D-45CC-BE19-6C2AF660DFA0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Sample Rate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21CEF5C8-8947-4587-88CA-E1C07191DAB4}"/>
              </a:ext>
            </a:extLst>
          </p:cNvPr>
          <p:cNvSpPr/>
          <p:nvPr/>
        </p:nvSpPr>
        <p:spPr>
          <a:xfrm>
            <a:off x="6096000" y="3657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Samples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36E06624-0DD8-471E-80F9-CFF608FC71A2}"/>
              </a:ext>
            </a:extLst>
          </p:cNvPr>
          <p:cNvSpPr/>
          <p:nvPr/>
        </p:nvSpPr>
        <p:spPr>
          <a:xfrm>
            <a:off x="7924800" y="3657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Data Length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EBB50DAC-3A00-4E3E-B577-F6108625B5C7}"/>
              </a:ext>
            </a:extLst>
          </p:cNvPr>
          <p:cNvSpPr/>
          <p:nvPr/>
        </p:nvSpPr>
        <p:spPr>
          <a:xfrm>
            <a:off x="2438400" y="3886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Sample Data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597BDDAC-6A1E-41CA-B13B-75F70862C973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219011B1-1AE3-4AE3-BBDE-18B22DF48511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598FA1E-CE34-4794-8AD9-0C1CAF38169B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1C14369F-9ECD-412A-9836-9ED8EC492A4A}"/>
              </a:ext>
            </a:extLst>
          </p:cNvPr>
          <p:cNvSpPr/>
          <p:nvPr/>
        </p:nvSpPr>
        <p:spPr>
          <a:xfrm>
            <a:off x="2438400" y="4343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9ADADDC-B25E-40FD-82B9-42A4B0F5FCEC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37FCED9C-1F53-4D77-8C21-A12C335C3618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15B8E7A7-8F3E-4D4E-9B14-7C11B5457C73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1C9F3C50-462B-4B71-AC6C-7DD7D71EE77F}"/>
              </a:ext>
            </a:extLst>
          </p:cNvPr>
          <p:cNvSpPr/>
          <p:nvPr/>
        </p:nvSpPr>
        <p:spPr>
          <a:xfrm rot="5400000">
            <a:off x="9753600" y="38862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71" name="Right Brace 70">
            <a:extLst>
              <a:ext uri="{FF2B5EF4-FFF2-40B4-BE49-F238E27FC236}">
                <a16:creationId xmlns:a16="http://schemas.microsoft.com/office/drawing/2014/main" id="{198B3B92-E845-4E75-A1D1-075AD9759014}"/>
              </a:ext>
            </a:extLst>
          </p:cNvPr>
          <p:cNvSpPr/>
          <p:nvPr/>
        </p:nvSpPr>
        <p:spPr>
          <a:xfrm>
            <a:off x="9829800" y="3886200"/>
            <a:ext cx="45719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58E63BF6-AFB4-4DC9-8834-ED5C13A09585}"/>
              </a:ext>
            </a:extLst>
          </p:cNvPr>
          <p:cNvSpPr/>
          <p:nvPr/>
        </p:nvSpPr>
        <p:spPr>
          <a:xfrm>
            <a:off x="7924800" y="3886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</p:spTree>
    <p:extLst>
      <p:ext uri="{BB962C8B-B14F-4D97-AF65-F5344CB8AC3E}">
        <p14:creationId xmlns:p14="http://schemas.microsoft.com/office/powerpoint/2010/main" val="340960322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Rectangle 40">
            <a:extLst>
              <a:ext uri="{FF2B5EF4-FFF2-40B4-BE49-F238E27FC236}">
                <a16:creationId xmlns:a16="http://schemas.microsoft.com/office/drawing/2014/main" id="{EA7E9594-8C3F-46EC-B06E-BE3E6848792A}"/>
              </a:ext>
            </a:extLst>
          </p:cNvPr>
          <p:cNvSpPr/>
          <p:nvPr/>
        </p:nvSpPr>
        <p:spPr>
          <a:xfrm>
            <a:off x="2438400" y="18288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Transfer Entity ID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Originating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(Record Set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Transfer Ownership PDU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TO Record Values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866902" y="2628898"/>
            <a:ext cx="9144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ID (App, Reference)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Request ID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Reliability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2057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Transfer Type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2860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8D9FD1AE-34A2-4DFB-8375-47B9F5A9476A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TO Record ID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0616B3FF-A6DA-42A3-807C-DF5B85650180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TO Record Set Serial Number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E251920-3C53-4FCA-B869-259CC741FA64}"/>
              </a:ext>
            </a:extLst>
          </p:cNvPr>
          <p:cNvSpPr/>
          <p:nvPr/>
        </p:nvSpPr>
        <p:spPr>
          <a:xfrm>
            <a:off x="6096000" y="2743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TO Record Length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7FFC365-B0B6-410A-B4CE-0B99AA0868D2}"/>
              </a:ext>
            </a:extLst>
          </p:cNvPr>
          <p:cNvSpPr/>
          <p:nvPr/>
        </p:nvSpPr>
        <p:spPr>
          <a:xfrm>
            <a:off x="7924800" y="2743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of TO Records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A2D4271E-1ADD-4D1F-9F39-5A2AD0EE0D34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CABA2F6-7FBD-4EBA-8A67-C00453D0BC35}"/>
              </a:ext>
            </a:extLst>
          </p:cNvPr>
          <p:cNvSpPr/>
          <p:nvPr/>
        </p:nvSpPr>
        <p:spPr>
          <a:xfrm>
            <a:off x="7924800" y="29718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3D649E3B-2BA2-462B-88CF-EA10690A6588}"/>
              </a:ext>
            </a:extLst>
          </p:cNvPr>
          <p:cNvSpPr/>
          <p:nvPr/>
        </p:nvSpPr>
        <p:spPr>
          <a:xfrm>
            <a:off x="2133600" y="4495800"/>
            <a:ext cx="6858000" cy="1143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SIMAN PDUs Record and Set Record also use Record Sets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Can we share the Record Set Variable record with those PDUs?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Wouldn’t be able to call them TO records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1600" b="1" dirty="0">
                <a:solidFill>
                  <a:schemeClr val="tx1"/>
                </a:solidFill>
              </a:rPr>
              <a:t>But they need a name to distinguish them from Variable records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07E73494-CE59-4B9B-830E-F0C498357B38}"/>
              </a:ext>
            </a:extLst>
          </p:cNvPr>
          <p:cNvSpPr/>
          <p:nvPr/>
        </p:nvSpPr>
        <p:spPr>
          <a:xfrm rot="5400000">
            <a:off x="9715500" y="34671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047842EF-92EC-4FF9-9FF2-2B1B3F543920}"/>
              </a:ext>
            </a:extLst>
          </p:cNvPr>
          <p:cNvSpPr/>
          <p:nvPr/>
        </p:nvSpPr>
        <p:spPr>
          <a:xfrm>
            <a:off x="2438400" y="32004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B415842-5825-47AF-AAD8-E0349DC822BA}"/>
              </a:ext>
            </a:extLst>
          </p:cNvPr>
          <p:cNvSpPr/>
          <p:nvPr/>
        </p:nvSpPr>
        <p:spPr>
          <a:xfrm>
            <a:off x="2438400" y="36576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082F4A7D-B666-414C-ADE5-4B53022FCEF8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0D451BD1-0FCB-4C4A-ACC4-584AE90395E5}"/>
              </a:ext>
            </a:extLst>
          </p:cNvPr>
          <p:cNvSpPr/>
          <p:nvPr/>
        </p:nvSpPr>
        <p:spPr>
          <a:xfrm rot="16200000">
            <a:off x="2209800" y="3657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A78331AD-A5B1-440E-83D5-75D3BA7074D6}"/>
              </a:ext>
            </a:extLst>
          </p:cNvPr>
          <p:cNvSpPr/>
          <p:nvPr/>
        </p:nvSpPr>
        <p:spPr>
          <a:xfrm rot="16200000">
            <a:off x="2209800" y="3429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8D502EC0-633C-49F8-B0CD-669DED999BEA}"/>
              </a:ext>
            </a:extLst>
          </p:cNvPr>
          <p:cNvSpPr/>
          <p:nvPr/>
        </p:nvSpPr>
        <p:spPr>
          <a:xfrm rot="16200000">
            <a:off x="2209800" y="3200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41362801-C4F4-47BD-B92B-07E378902A74}"/>
              </a:ext>
            </a:extLst>
          </p:cNvPr>
          <p:cNvSpPr/>
          <p:nvPr/>
        </p:nvSpPr>
        <p:spPr>
          <a:xfrm rot="5400000">
            <a:off x="9753600" y="29718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60" name="Right Brace 59">
            <a:extLst>
              <a:ext uri="{FF2B5EF4-FFF2-40B4-BE49-F238E27FC236}">
                <a16:creationId xmlns:a16="http://schemas.microsoft.com/office/drawing/2014/main" id="{7EEFDF16-D3EA-453E-B27C-958205C4C89F}"/>
              </a:ext>
            </a:extLst>
          </p:cNvPr>
          <p:cNvSpPr/>
          <p:nvPr/>
        </p:nvSpPr>
        <p:spPr>
          <a:xfrm>
            <a:off x="9829800" y="2971800"/>
            <a:ext cx="45719" cy="2286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71787785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Rectangle 64">
            <a:extLst>
              <a:ext uri="{FF2B5EF4-FFF2-40B4-BE49-F238E27FC236}">
                <a16:creationId xmlns:a16="http://schemas.microsoft.com/office/drawing/2014/main" id="{A4DB7005-689E-4508-8055-90E176C5EB2D}"/>
              </a:ext>
            </a:extLst>
          </p:cNvPr>
          <p:cNvSpPr/>
          <p:nvPr/>
        </p:nvSpPr>
        <p:spPr>
          <a:xfrm>
            <a:off x="2438400" y="22860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Centroid Location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828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Environmental Process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(Bounding Sphere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Environmental Process PDU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866900" y="1485900"/>
            <a:ext cx="9144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752603" y="2514599"/>
            <a:ext cx="11430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371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Environment Type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1828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Model Type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1828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Env</a:t>
            </a:r>
            <a:r>
              <a:rPr lang="en-US" sz="1000" b="1" dirty="0">
                <a:solidFill>
                  <a:schemeClr val="tx1"/>
                </a:solidFill>
              </a:rPr>
              <a:t> Status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8839200" y="20574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FE251920-3C53-4FCA-B869-259CC741FA64}"/>
              </a:ext>
            </a:extLst>
          </p:cNvPr>
          <p:cNvSpPr/>
          <p:nvPr/>
        </p:nvSpPr>
        <p:spPr>
          <a:xfrm>
            <a:off x="7924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Index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CABA2F6-7FBD-4EBA-8A67-C00453D0BC35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7DE1D8D1-3B30-4246-B4E4-7098C1463161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0EC41513-7A51-4E4B-89DF-478E14CE4EF1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Radius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4350DE00-8E04-4AAD-A4D9-6EE09C0D8660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(Flare State Variable record)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CD95CE6-DDE3-4111-A0FC-A458AEFFC5B6}"/>
              </a:ext>
            </a:extLst>
          </p:cNvPr>
          <p:cNvSpPr/>
          <p:nvPr/>
        </p:nvSpPr>
        <p:spPr>
          <a:xfrm>
            <a:off x="6096000" y="32004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40D4273-DE22-4408-BC9E-08C4151A2F8E}"/>
              </a:ext>
            </a:extLst>
          </p:cNvPr>
          <p:cNvSpPr/>
          <p:nvPr/>
        </p:nvSpPr>
        <p:spPr>
          <a:xfrm>
            <a:off x="6096000" y="38862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B48DE28C-8C14-4948-8EDC-CB8FA8A0D063}"/>
              </a:ext>
            </a:extLst>
          </p:cNvPr>
          <p:cNvSpPr/>
          <p:nvPr/>
        </p:nvSpPr>
        <p:spPr>
          <a:xfrm rot="16200000">
            <a:off x="1866901" y="3543300"/>
            <a:ext cx="914402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2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A9FA47B6-24F1-4A83-98F7-36A27A9F6E79}"/>
              </a:ext>
            </a:extLst>
          </p:cNvPr>
          <p:cNvSpPr/>
          <p:nvPr/>
        </p:nvSpPr>
        <p:spPr>
          <a:xfrm>
            <a:off x="7924800" y="32004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Geometry Index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E92F998E-D263-4CF7-85B6-9D65A34009A6}"/>
              </a:ext>
            </a:extLst>
          </p:cNvPr>
          <p:cNvSpPr/>
          <p:nvPr/>
        </p:nvSpPr>
        <p:spPr>
          <a:xfrm>
            <a:off x="2438400" y="38862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 Since Creation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D4B0E3F8-3E33-4C11-8B1A-EE78338A11A0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Source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0ADCDA0D-7933-4197-92C9-C7B42B85909F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Intensity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7403D3DB-3FDE-470D-90C4-562BADD290BF}"/>
              </a:ext>
            </a:extLst>
          </p:cNvPr>
          <p:cNvSpPr/>
          <p:nvPr/>
        </p:nvSpPr>
        <p:spPr>
          <a:xfrm>
            <a:off x="6096000" y="3657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Number of Sources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768B761F-EF50-46D6-AAFC-5F612A6E0F9D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F7C6CD63-FBBB-4F24-A061-67BC3E43252C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6DC04367-43B0-4ADD-8886-450F39F1D3F6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24B2AB5D-5A25-4582-B24D-6DAD0FE74549}"/>
              </a:ext>
            </a:extLst>
          </p:cNvPr>
          <p:cNvSpPr/>
          <p:nvPr/>
        </p:nvSpPr>
        <p:spPr>
          <a:xfrm>
            <a:off x="2438400" y="4343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F50D473D-FB7E-41ED-9929-5B97BB16FD14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841B1657-29BD-45A6-A37D-1F90DBA83BBB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9D8D61F3-A868-4441-BF00-A6E574AEAA92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830898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0574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8288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91712F72-B1B9-488F-B043-F76905379751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IO Action PDU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20574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Sim ID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752600" y="1600200"/>
            <a:ext cx="11430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Warfare Type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Attacker Entity ID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D30CB0B8-770C-42F9-A022-881E45A56688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Request ID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B242E193-591C-4C95-ADB9-684A0FE8344B}"/>
              </a:ext>
            </a:extLst>
          </p:cNvPr>
          <p:cNvSpPr/>
          <p:nvPr/>
        </p:nvSpPr>
        <p:spPr>
          <a:xfrm>
            <a:off x="42672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Simulation Source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7CE2AB61-F41C-49F8-B249-503D59C81110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Action Type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AF2C7B7E-4E14-4992-9749-D2F4E932E06B}"/>
              </a:ext>
            </a:extLst>
          </p:cNvPr>
          <p:cNvSpPr/>
          <p:nvPr/>
        </p:nvSpPr>
        <p:spPr>
          <a:xfrm>
            <a:off x="79248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Action Phase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CCF9C1DF-911E-4F37-9E14-C198034B7EBB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E0030120-1399-4BDA-920C-2F143C9BB269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7B3CFA9D-1925-4447-BFC8-7B3CDFBF98A6}"/>
              </a:ext>
            </a:extLst>
          </p:cNvPr>
          <p:cNvSpPr/>
          <p:nvPr/>
        </p:nvSpPr>
        <p:spPr>
          <a:xfrm>
            <a:off x="2438400" y="2514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Communication Node ID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D324760F-A4BE-48E4-BC97-829BFCEDD4B2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5501 (IO Communications Node Variable record)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6F0099C-018A-4B7B-A0E9-22939FA6C311}"/>
              </a:ext>
            </a:extLst>
          </p:cNvPr>
          <p:cNvSpPr/>
          <p:nvPr/>
        </p:nvSpPr>
        <p:spPr>
          <a:xfrm>
            <a:off x="6096000" y="22860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3F4F1C93-1D9F-4A30-A6B2-6EFDDD0411B0}"/>
              </a:ext>
            </a:extLst>
          </p:cNvPr>
          <p:cNvSpPr/>
          <p:nvPr/>
        </p:nvSpPr>
        <p:spPr>
          <a:xfrm rot="16200000">
            <a:off x="2095503" y="24002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AEB363A7-57E0-42C3-883A-2E53619A8D8B}"/>
              </a:ext>
            </a:extLst>
          </p:cNvPr>
          <p:cNvSpPr/>
          <p:nvPr/>
        </p:nvSpPr>
        <p:spPr>
          <a:xfrm>
            <a:off x="8839200" y="22860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E46CCC4-1789-43BC-8E8B-4683AE566FE8}"/>
              </a:ext>
            </a:extLst>
          </p:cNvPr>
          <p:cNvSpPr/>
          <p:nvPr/>
        </p:nvSpPr>
        <p:spPr>
          <a:xfrm>
            <a:off x="79248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Node Type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490D23FB-004D-4D93-9635-401E8BE862BE}"/>
              </a:ext>
            </a:extLst>
          </p:cNvPr>
          <p:cNvSpPr/>
          <p:nvPr/>
        </p:nvSpPr>
        <p:spPr>
          <a:xfrm rot="5400000">
            <a:off x="9715500" y="30099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B8761C35-1F87-45E5-B492-B78F828A65E4}"/>
              </a:ext>
            </a:extLst>
          </p:cNvPr>
          <p:cNvSpPr/>
          <p:nvPr/>
        </p:nvSpPr>
        <p:spPr>
          <a:xfrm>
            <a:off x="2438400" y="27432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579A4EC2-BFE8-45E7-AE6F-35CE3794F2D5}"/>
              </a:ext>
            </a:extLst>
          </p:cNvPr>
          <p:cNvSpPr/>
          <p:nvPr/>
        </p:nvSpPr>
        <p:spPr>
          <a:xfrm>
            <a:off x="2438400" y="3200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013B28DE-4A1F-473B-9E83-C59F506951F8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6697DB4B-1D57-4C4A-928F-F7453CBA6908}"/>
              </a:ext>
            </a:extLst>
          </p:cNvPr>
          <p:cNvSpPr/>
          <p:nvPr/>
        </p:nvSpPr>
        <p:spPr>
          <a:xfrm rot="16200000">
            <a:off x="2209800" y="3200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650C8617-F879-4DFD-80E2-84F43F0371DE}"/>
              </a:ext>
            </a:extLst>
          </p:cNvPr>
          <p:cNvSpPr/>
          <p:nvPr/>
        </p:nvSpPr>
        <p:spPr>
          <a:xfrm rot="16200000">
            <a:off x="2209800" y="2971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211F1ABA-2F9E-41CF-B2BD-FED57CC911A1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047675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Rectangle 61">
            <a:extLst>
              <a:ext uri="{FF2B5EF4-FFF2-40B4-BE49-F238E27FC236}">
                <a16:creationId xmlns:a16="http://schemas.microsoft.com/office/drawing/2014/main" id="{24CABC5D-EAFD-4DF5-808B-86165717D727}"/>
              </a:ext>
            </a:extLst>
          </p:cNvPr>
          <p:cNvSpPr/>
          <p:nvPr/>
        </p:nvSpPr>
        <p:spPr>
          <a:xfrm>
            <a:off x="8839200" y="13716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9DB681B8-35BC-4497-BEB6-B3C3134A673C}"/>
              </a:ext>
            </a:extLst>
          </p:cNvPr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8B3859A6-FE1B-4845-AA98-78AD17277838}"/>
              </a:ext>
            </a:extLst>
          </p:cNvPr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0DF00579-9C5B-4489-9C41-0ADD01C44029}"/>
              </a:ext>
            </a:extLst>
          </p:cNvPr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CF3A6673-C551-4E94-8EEC-18E3E7FC3B0D}"/>
              </a:ext>
            </a:extLst>
          </p:cNvPr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43EDBAC3-A8BB-4077-89F6-207B73EE802F}"/>
              </a:ext>
            </a:extLst>
          </p:cNvPr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9A8261DB-5447-4DAA-A44E-88FCF23728F0}"/>
              </a:ext>
            </a:extLst>
          </p:cNvPr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B8DAA331-37B9-460E-BD9B-CA20939DC3AC}"/>
              </a:ext>
            </a:extLst>
          </p:cNvPr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1B46CEA2-6B08-44A0-B8D5-0D888CAEB294}"/>
              </a:ext>
            </a:extLst>
          </p:cNvPr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FAD2A985-5D6A-4FAE-9552-E74A2FB4A967}"/>
              </a:ext>
            </a:extLst>
          </p:cNvPr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8D7AEFD1-546D-46A9-87EB-3E01F21EBF70}"/>
              </a:ext>
            </a:extLst>
          </p:cNvPr>
          <p:cNvSpPr/>
          <p:nvPr/>
        </p:nvSpPr>
        <p:spPr>
          <a:xfrm>
            <a:off x="2438400" y="16002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BD55CCC4-5228-48D6-9CA7-ADD458CCCAB5}"/>
              </a:ext>
            </a:extLst>
          </p:cNvPr>
          <p:cNvSpPr/>
          <p:nvPr/>
        </p:nvSpPr>
        <p:spPr>
          <a:xfrm rot="16200000">
            <a:off x="1981200" y="13716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7B93E8B9-924E-47C3-A144-F6AF5C106981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1DFB50A5-6535-4D52-8BCA-EA827B85CFEB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Attacker Entity ID</a:t>
            </a:r>
          </a:p>
        </p:txBody>
      </p:sp>
      <p:sp>
        <p:nvSpPr>
          <p:cNvPr id="114" name="Rectangle 113">
            <a:extLst>
              <a:ext uri="{FF2B5EF4-FFF2-40B4-BE49-F238E27FC236}">
                <a16:creationId xmlns:a16="http://schemas.microsoft.com/office/drawing/2014/main" id="{3E14D299-291A-477E-88F9-26FDA24C8E7C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id="{D4651550-F3E9-4718-BFAB-019085F63572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Primary Target Entity ID</a:t>
            </a:r>
          </a:p>
        </p:txBody>
      </p:sp>
      <p:sp>
        <p:nvSpPr>
          <p:cNvPr id="118" name="Rectangle 117">
            <a:extLst>
              <a:ext uri="{FF2B5EF4-FFF2-40B4-BE49-F238E27FC236}">
                <a16:creationId xmlns:a16="http://schemas.microsoft.com/office/drawing/2014/main" id="{5B522000-0A40-45A0-87EC-A30E79D6A0CB}"/>
              </a:ext>
            </a:extLst>
          </p:cNvPr>
          <p:cNvSpPr/>
          <p:nvPr/>
        </p:nvSpPr>
        <p:spPr>
          <a:xfrm>
            <a:off x="6096000" y="13716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Simulation Source</a:t>
            </a:r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11D239AA-12EE-4F46-B25D-A5D8C68046A9}"/>
              </a:ext>
            </a:extLst>
          </p:cNvPr>
          <p:cNvSpPr/>
          <p:nvPr/>
        </p:nvSpPr>
        <p:spPr>
          <a:xfrm>
            <a:off x="7924800" y="1371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Report Type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2AFE21AB-3E2B-454E-A373-258C2C9CD26F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IO Report PDU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E66839AA-3CC3-4638-B03A-0BAFA1307E7B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5500 (IO Effect Variable record)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93B9B3ED-F881-4AB3-8AE9-DED65D41E8C2}"/>
              </a:ext>
            </a:extLst>
          </p:cNvPr>
          <p:cNvSpPr/>
          <p:nvPr/>
        </p:nvSpPr>
        <p:spPr>
          <a:xfrm>
            <a:off x="6096000" y="1828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4A2875AA-6CB2-480A-A4D7-63658A48DA4D}"/>
              </a:ext>
            </a:extLst>
          </p:cNvPr>
          <p:cNvSpPr/>
          <p:nvPr/>
        </p:nvSpPr>
        <p:spPr>
          <a:xfrm rot="16200000">
            <a:off x="2095503" y="1943099"/>
            <a:ext cx="457200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D2CF79B0-37D6-4266-A1A2-0119E7DEDB0E}"/>
              </a:ext>
            </a:extLst>
          </p:cNvPr>
          <p:cNvSpPr/>
          <p:nvPr/>
        </p:nvSpPr>
        <p:spPr>
          <a:xfrm>
            <a:off x="7924800" y="20574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E1EA9758-299F-4C31-8085-42C18535F90C}"/>
              </a:ext>
            </a:extLst>
          </p:cNvPr>
          <p:cNvSpPr/>
          <p:nvPr/>
        </p:nvSpPr>
        <p:spPr>
          <a:xfrm>
            <a:off x="7924800" y="1828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Status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6AA438E8-1609-4378-B8A8-7891F51BE177}"/>
              </a:ext>
            </a:extLst>
          </p:cNvPr>
          <p:cNvSpPr/>
          <p:nvPr/>
        </p:nvSpPr>
        <p:spPr>
          <a:xfrm rot="5400000">
            <a:off x="9715500" y="2552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AC88A841-C4F8-4994-AC61-D32D4ACF4B50}"/>
              </a:ext>
            </a:extLst>
          </p:cNvPr>
          <p:cNvSpPr/>
          <p:nvPr/>
        </p:nvSpPr>
        <p:spPr>
          <a:xfrm>
            <a:off x="2438400" y="2286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19617138-65A8-44E6-906D-A52FBAD09454}"/>
              </a:ext>
            </a:extLst>
          </p:cNvPr>
          <p:cNvSpPr/>
          <p:nvPr/>
        </p:nvSpPr>
        <p:spPr>
          <a:xfrm>
            <a:off x="2438400" y="2743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314D3E7E-1458-4B0D-846B-32C6D152BA4A}"/>
              </a:ext>
            </a:extLst>
          </p:cNvPr>
          <p:cNvSpPr/>
          <p:nvPr/>
        </p:nvSpPr>
        <p:spPr>
          <a:xfrm>
            <a:off x="2438400" y="2514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320D1315-AEE7-4956-A139-C777BD321332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1AEF1CD0-323E-4C48-8387-A215546106F8}"/>
              </a:ext>
            </a:extLst>
          </p:cNvPr>
          <p:cNvSpPr/>
          <p:nvPr/>
        </p:nvSpPr>
        <p:spPr>
          <a:xfrm rot="16200000">
            <a:off x="2209800" y="2514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4F50CFCD-6071-4B49-B647-0AD573970B64}"/>
              </a:ext>
            </a:extLst>
          </p:cNvPr>
          <p:cNvSpPr/>
          <p:nvPr/>
        </p:nvSpPr>
        <p:spPr>
          <a:xfrm rot="16200000">
            <a:off x="2209800" y="2286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B5744A6F-6B6E-46AB-963E-4FFC6D14850A}"/>
              </a:ext>
            </a:extLst>
          </p:cNvPr>
          <p:cNvSpPr/>
          <p:nvPr/>
        </p:nvSpPr>
        <p:spPr>
          <a:xfrm>
            <a:off x="8839200" y="1828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Link Type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4ABAFFC6-F8E1-4138-945B-B988BBF96C55}"/>
              </a:ext>
            </a:extLst>
          </p:cNvPr>
          <p:cNvSpPr/>
          <p:nvPr/>
        </p:nvSpPr>
        <p:spPr>
          <a:xfrm>
            <a:off x="24384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Effect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5F016E30-EBF8-4CC3-9F05-9A136F3435A9}"/>
              </a:ext>
            </a:extLst>
          </p:cNvPr>
          <p:cNvSpPr/>
          <p:nvPr/>
        </p:nvSpPr>
        <p:spPr>
          <a:xfrm>
            <a:off x="3352800" y="20574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Duty Cycle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4755C37-6622-4A01-BD8C-CFF50436D467}"/>
              </a:ext>
            </a:extLst>
          </p:cNvPr>
          <p:cNvSpPr/>
          <p:nvPr/>
        </p:nvSpPr>
        <p:spPr>
          <a:xfrm>
            <a:off x="60960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Process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B171DF92-A493-461E-AB00-5804CE409751}"/>
              </a:ext>
            </a:extLst>
          </p:cNvPr>
          <p:cNvSpPr/>
          <p:nvPr/>
        </p:nvSpPr>
        <p:spPr>
          <a:xfrm>
            <a:off x="4267200" y="2057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IO Effect Duration</a:t>
            </a:r>
          </a:p>
        </p:txBody>
      </p:sp>
    </p:spTree>
    <p:extLst>
      <p:ext uri="{BB962C8B-B14F-4D97-AF65-F5344CB8AC3E}">
        <p14:creationId xmlns:p14="http://schemas.microsoft.com/office/powerpoint/2010/main" val="2134856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Rectangle 43">
            <a:extLst>
              <a:ext uri="{FF2B5EF4-FFF2-40B4-BE49-F238E27FC236}">
                <a16:creationId xmlns:a16="http://schemas.microsoft.com/office/drawing/2014/main" id="{EF79BD5D-0DC1-45F5-93E8-15FAF203E39D}"/>
              </a:ext>
            </a:extLst>
          </p:cNvPr>
          <p:cNvSpPr/>
          <p:nvPr/>
        </p:nvSpPr>
        <p:spPr>
          <a:xfrm>
            <a:off x="2438400" y="36576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Unit Surface Normal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7E93C829-04F5-41FF-9A87-65E1765636B5}"/>
              </a:ext>
            </a:extLst>
          </p:cNvPr>
          <p:cNvSpPr/>
          <p:nvPr/>
        </p:nvSpPr>
        <p:spPr>
          <a:xfrm>
            <a:off x="2438400" y="20574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with respect to entity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C77561C4-795E-4108-9893-04B89E90EC72}"/>
              </a:ext>
            </a:extLst>
          </p:cNvPr>
          <p:cNvSpPr/>
          <p:nvPr/>
        </p:nvSpPr>
        <p:spPr>
          <a:xfrm>
            <a:off x="2438400" y="16002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514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Colliding Entity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Issuing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2514600"/>
            <a:ext cx="5486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(Collision Elastic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2743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524000" y="1828800"/>
            <a:ext cx="16002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638302" y="3314698"/>
            <a:ext cx="13716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Mass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41910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Colision</a:t>
            </a:r>
            <a:r>
              <a:rPr lang="en-US" sz="1000" b="1" dirty="0">
                <a:solidFill>
                  <a:schemeClr val="tx1"/>
                </a:solidFill>
              </a:rPr>
              <a:t> Type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2743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4D12AC8-18B0-4FB6-BC07-E52A16A29649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Colliding Entity ID (App, Entity)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6D70FBDA-8EF0-43AD-AD38-83A1E4876F73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 (Site, App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4780F7C-1650-4DBC-BBAE-7CF6793F3B18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Colliding Entity ID (Site)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9196A963-71B9-4C5B-90CF-A541A71A936E}"/>
              </a:ext>
            </a:extLst>
          </p:cNvPr>
          <p:cNvSpPr/>
          <p:nvPr/>
        </p:nvSpPr>
        <p:spPr>
          <a:xfrm>
            <a:off x="5105400" y="1600200"/>
            <a:ext cx="990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D18625CF-5A6D-48CB-922D-46C518F72E73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XX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066CBE7C-D8CD-4869-8C08-3D9A96366C29}"/>
              </a:ext>
            </a:extLst>
          </p:cNvPr>
          <p:cNvSpPr/>
          <p:nvPr/>
        </p:nvSpPr>
        <p:spPr>
          <a:xfrm>
            <a:off x="6096000" y="2971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XY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0527EE88-F245-43E0-B05C-97AA27868284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XZ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E76A12BC-22AA-46F9-B7D5-FABC7EBBE32B}"/>
              </a:ext>
            </a:extLst>
          </p:cNvPr>
          <p:cNvSpPr/>
          <p:nvPr/>
        </p:nvSpPr>
        <p:spPr>
          <a:xfrm>
            <a:off x="60960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YY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35074B5A-EBDB-4111-B9CE-4284B9A0BFF0}"/>
              </a:ext>
            </a:extLst>
          </p:cNvPr>
          <p:cNvSpPr/>
          <p:nvPr/>
        </p:nvSpPr>
        <p:spPr>
          <a:xfrm>
            <a:off x="2438400" y="3429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YZ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700DCF34-2777-47EE-9B30-A5B806FF5ED7}"/>
              </a:ext>
            </a:extLst>
          </p:cNvPr>
          <p:cNvSpPr/>
          <p:nvPr/>
        </p:nvSpPr>
        <p:spPr>
          <a:xfrm>
            <a:off x="6096000" y="3429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Collision Intermediate Result - ZZ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6188C401-957B-44D6-84A8-519B0A8ABE4A}"/>
              </a:ext>
            </a:extLst>
          </p:cNvPr>
          <p:cNvSpPr/>
          <p:nvPr/>
        </p:nvSpPr>
        <p:spPr>
          <a:xfrm>
            <a:off x="6096000" y="3886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Coefficient of Restitution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D316A76A-6FA5-46DC-9583-05AE5BE38643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Collision PDU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82F4429C-E201-4B08-9435-34B77C31045E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046E2027-7F2C-4786-B40D-F05116738F9C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AEFD655A-B65A-4541-98FB-2B50DEE8E36C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49BEDE55-4B02-4FA8-A729-910E699DDAF5}"/>
              </a:ext>
            </a:extLst>
          </p:cNvPr>
          <p:cNvSpPr/>
          <p:nvPr/>
        </p:nvSpPr>
        <p:spPr>
          <a:xfrm>
            <a:off x="2438400" y="4343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BA08C983-D685-4F7D-BDD4-CF6FEB3FDDA1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8F8B177-9315-401A-A745-F32C4E746485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7842F525-3E0B-451B-A568-9F575547CECF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70523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Rectangle 46">
            <a:extLst>
              <a:ext uri="{FF2B5EF4-FFF2-40B4-BE49-F238E27FC236}">
                <a16:creationId xmlns:a16="http://schemas.microsoft.com/office/drawing/2014/main" id="{6613C9B6-DD52-4CB1-95F0-0922E5EC55DC}"/>
              </a:ext>
            </a:extLst>
          </p:cNvPr>
          <p:cNvSpPr/>
          <p:nvPr/>
        </p:nvSpPr>
        <p:spPr>
          <a:xfrm>
            <a:off x="2438400" y="25146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3657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(App, Entity)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952500" y="2400300"/>
            <a:ext cx="27432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3657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Range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Fire Mission Index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1828800"/>
            <a:ext cx="7315200" cy="6858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36576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Fire Type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9892D9F-E38D-4926-9F88-88CE478074DF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Munition/Expendable Entity ID (Site, App)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BC942C-9BC5-4BFE-9154-695975C644EF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</a:t>
            </a:r>
            <a:r>
              <a:rPr lang="en-US" sz="1000" b="1" dirty="0" err="1">
                <a:solidFill>
                  <a:schemeClr val="tx1"/>
                </a:solidFill>
              </a:rPr>
              <a:t>Exp</a:t>
            </a:r>
            <a:r>
              <a:rPr lang="en-US" sz="1000" b="1" dirty="0">
                <a:solidFill>
                  <a:schemeClr val="tx1"/>
                </a:solidFill>
              </a:rPr>
              <a:t> Ent ID (Entity)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430A62B-214C-460E-A9FC-94C053D7F393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Munition/Expendable Type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89E6D3-EEF3-4C6F-A2A5-69DDD6467F47}"/>
              </a:ext>
            </a:extLst>
          </p:cNvPr>
          <p:cNvSpPr/>
          <p:nvPr/>
        </p:nvSpPr>
        <p:spPr>
          <a:xfrm>
            <a:off x="2438400" y="32004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Descriptor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ACB2C2C-12E8-4AC4-8972-204AD685774D}"/>
              </a:ext>
            </a:extLst>
          </p:cNvPr>
          <p:cNvSpPr/>
          <p:nvPr/>
        </p:nvSpPr>
        <p:spPr>
          <a:xfrm>
            <a:off x="7010400" y="36576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DBD44D59-9C3F-4607-8162-797BE1DF853D}"/>
              </a:ext>
            </a:extLst>
          </p:cNvPr>
          <p:cNvSpPr/>
          <p:nvPr/>
        </p:nvSpPr>
        <p:spPr>
          <a:xfrm>
            <a:off x="4267200" y="1600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2EB1ABB0-AE7D-47F8-81D7-1E17918B666B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Fire PDU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68A5F8D0-26D5-4BCC-9796-AC9B0F5878EA}"/>
              </a:ext>
            </a:extLst>
          </p:cNvPr>
          <p:cNvSpPr/>
          <p:nvPr/>
        </p:nvSpPr>
        <p:spPr>
          <a:xfrm rot="5400000">
            <a:off x="9715500" y="41529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31D4FDF5-85C2-489C-86C5-C4F6B7BBDF73}"/>
              </a:ext>
            </a:extLst>
          </p:cNvPr>
          <p:cNvSpPr/>
          <p:nvPr/>
        </p:nvSpPr>
        <p:spPr>
          <a:xfrm>
            <a:off x="2438400" y="38862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8AFD69DA-9FC7-4357-8436-31861547D98D}"/>
              </a:ext>
            </a:extLst>
          </p:cNvPr>
          <p:cNvSpPr/>
          <p:nvPr/>
        </p:nvSpPr>
        <p:spPr>
          <a:xfrm>
            <a:off x="2438400" y="43434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33EEB877-166B-473C-B36B-32375BF7777B}"/>
              </a:ext>
            </a:extLst>
          </p:cNvPr>
          <p:cNvSpPr/>
          <p:nvPr/>
        </p:nvSpPr>
        <p:spPr>
          <a:xfrm>
            <a:off x="2438400" y="41148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F45EE58E-F1C7-4070-8575-8503C6F84E9C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F5BAB1B6-F32F-4697-B308-FA5E977CAA87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D928019A-F9F5-4BFB-B3D5-9F31651971FE}"/>
              </a:ext>
            </a:extLst>
          </p:cNvPr>
          <p:cNvSpPr/>
          <p:nvPr/>
        </p:nvSpPr>
        <p:spPr>
          <a:xfrm rot="16200000">
            <a:off x="2209800" y="3886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69597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36">
            <a:extLst>
              <a:ext uri="{FF2B5EF4-FFF2-40B4-BE49-F238E27FC236}">
                <a16:creationId xmlns:a16="http://schemas.microsoft.com/office/drawing/2014/main" id="{EF6814A9-6983-4A97-95F2-8A079398075A}"/>
              </a:ext>
            </a:extLst>
          </p:cNvPr>
          <p:cNvSpPr/>
          <p:nvPr/>
        </p:nvSpPr>
        <p:spPr>
          <a:xfrm rot="5400000">
            <a:off x="97155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97242BD6-FBEB-4069-9794-40122E1102A1}"/>
              </a:ext>
            </a:extLst>
          </p:cNvPr>
          <p:cNvSpPr/>
          <p:nvPr/>
        </p:nvSpPr>
        <p:spPr>
          <a:xfrm>
            <a:off x="2438400" y="25146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Velocity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3886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(Site)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Source Entity ID</a:t>
            </a: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D793216C-8092-465D-83D4-65E51A55006F}"/>
              </a:ext>
            </a:extLst>
          </p:cNvPr>
          <p:cNvSpPr/>
          <p:nvPr/>
        </p:nvSpPr>
        <p:spPr>
          <a:xfrm>
            <a:off x="24384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C4586035-541F-400C-9D1D-3122B2676336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6096000" y="32004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(App, Entity)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838200" y="2514600"/>
            <a:ext cx="2971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2438400" y="3886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Explosion Descriptor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1828800"/>
            <a:ext cx="7315200" cy="6858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2438400" y="3200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DTI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91A3190D-B4B9-4299-A42E-598ACB063FFC}"/>
              </a:ext>
            </a:extLst>
          </p:cNvPr>
          <p:cNvSpPr/>
          <p:nvPr/>
        </p:nvSpPr>
        <p:spPr>
          <a:xfrm>
            <a:off x="2438400" y="43434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F9892D9F-E38D-4926-9F88-88CE478074DF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Exploding Entity ID (Site, App)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F9BC942C-9BC5-4BFE-9154-695975C644EF}"/>
              </a:ext>
            </a:extLst>
          </p:cNvPr>
          <p:cNvSpPr/>
          <p:nvPr/>
        </p:nvSpPr>
        <p:spPr>
          <a:xfrm>
            <a:off x="2438400" y="16002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Exploding Entity ID (Entity)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6613C9B6-DD52-4CB1-95F0-0922E5EC55DC}"/>
              </a:ext>
            </a:extLst>
          </p:cNvPr>
          <p:cNvSpPr/>
          <p:nvPr/>
        </p:nvSpPr>
        <p:spPr>
          <a:xfrm>
            <a:off x="4267200" y="16002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8430A62B-214C-460E-A9FC-94C053D7F393}"/>
              </a:ext>
            </a:extLst>
          </p:cNvPr>
          <p:cNvSpPr/>
          <p:nvPr/>
        </p:nvSpPr>
        <p:spPr>
          <a:xfrm>
            <a:off x="2438400" y="34290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Munition/Expendable/Explosion Type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989E6D3-EEF3-4C6F-A2A5-69DDD6467F47}"/>
              </a:ext>
            </a:extLst>
          </p:cNvPr>
          <p:cNvSpPr/>
          <p:nvPr/>
        </p:nvSpPr>
        <p:spPr>
          <a:xfrm>
            <a:off x="2438400" y="36576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Descriptor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EACB2C2C-12E8-4AC4-8972-204AD685774D}"/>
              </a:ext>
            </a:extLst>
          </p:cNvPr>
          <p:cNvSpPr/>
          <p:nvPr/>
        </p:nvSpPr>
        <p:spPr>
          <a:xfrm>
            <a:off x="4267200" y="32004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1" name="L-Shape 50">
            <a:extLst>
              <a:ext uri="{FF2B5EF4-FFF2-40B4-BE49-F238E27FC236}">
                <a16:creationId xmlns:a16="http://schemas.microsoft.com/office/drawing/2014/main" id="{607D4D3A-0071-42E7-A970-11FE34EBE3B8}"/>
              </a:ext>
            </a:extLst>
          </p:cNvPr>
          <p:cNvSpPr/>
          <p:nvPr/>
        </p:nvSpPr>
        <p:spPr>
          <a:xfrm flipH="1">
            <a:off x="2438400" y="2743200"/>
            <a:ext cx="7315200" cy="457200"/>
          </a:xfrm>
          <a:prstGeom prst="corner">
            <a:avLst>
              <a:gd name="adj1" fmla="val 50000"/>
              <a:gd name="adj2" fmla="val 800833"/>
            </a:avLst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Location in Entity Coordinates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1629BB11-F058-4CCE-972A-014E1D0DD353}"/>
              </a:ext>
            </a:extLst>
          </p:cNvPr>
          <p:cNvSpPr/>
          <p:nvPr/>
        </p:nvSpPr>
        <p:spPr>
          <a:xfrm>
            <a:off x="3352800" y="32004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Det</a:t>
            </a:r>
            <a:r>
              <a:rPr lang="en-US" sz="1000" b="1" dirty="0">
                <a:solidFill>
                  <a:schemeClr val="tx1"/>
                </a:solidFill>
              </a:rPr>
              <a:t> Results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CE0DBD40-D014-4DEE-82CB-EEEB73BB7E98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Detonation PDU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D9864992-11D2-4732-89B7-E115AD601643}"/>
              </a:ext>
            </a:extLst>
          </p:cNvPr>
          <p:cNvSpPr/>
          <p:nvPr/>
        </p:nvSpPr>
        <p:spPr>
          <a:xfrm rot="16200000">
            <a:off x="22098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101F2D11-9C0F-4063-B4D7-253D2699654A}"/>
              </a:ext>
            </a:extLst>
          </p:cNvPr>
          <p:cNvSpPr/>
          <p:nvPr/>
        </p:nvSpPr>
        <p:spPr>
          <a:xfrm rot="16200000">
            <a:off x="22098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0BA4FA33-0C48-4F2E-8802-00B56762B1B8}"/>
              </a:ext>
            </a:extLst>
          </p:cNvPr>
          <p:cNvSpPr/>
          <p:nvPr/>
        </p:nvSpPr>
        <p:spPr>
          <a:xfrm rot="16200000">
            <a:off x="22098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6581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Rectangle 66">
            <a:extLst>
              <a:ext uri="{FF2B5EF4-FFF2-40B4-BE49-F238E27FC236}">
                <a16:creationId xmlns:a16="http://schemas.microsoft.com/office/drawing/2014/main" id="{36695286-FEEC-446C-B8CF-2A346E0F340C}"/>
              </a:ext>
            </a:extLst>
          </p:cNvPr>
          <p:cNvSpPr/>
          <p:nvPr/>
        </p:nvSpPr>
        <p:spPr>
          <a:xfrm>
            <a:off x="2438400" y="41148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Entity Location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60C9D9B6-EB65-4009-B689-DD5BD47B3639}"/>
              </a:ext>
            </a:extLst>
          </p:cNvPr>
          <p:cNvSpPr/>
          <p:nvPr/>
        </p:nvSpPr>
        <p:spPr>
          <a:xfrm>
            <a:off x="2438400" y="48006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Acceleration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70E161C7-6142-41F7-BDC7-AE65F11A39C4}"/>
              </a:ext>
            </a:extLst>
          </p:cNvPr>
          <p:cNvSpPr/>
          <p:nvPr/>
        </p:nvSpPr>
        <p:spPr>
          <a:xfrm>
            <a:off x="2438400" y="2057400"/>
            <a:ext cx="7315200" cy="4572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Aperture/Emitter Location in Firing Entity Coordinates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2971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7010400" y="29718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FBE1B11-2FBD-403E-BAD4-6AB24C8551C8}"/>
              </a:ext>
            </a:extLst>
          </p:cNvPr>
          <p:cNvSpPr/>
          <p:nvPr/>
        </p:nvSpPr>
        <p:spPr>
          <a:xfrm>
            <a:off x="2438400" y="13716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Event ID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290320" y="2062480"/>
            <a:ext cx="206756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E02D602-BDAD-4DA8-85AD-6DC103A2D2B8}"/>
              </a:ext>
            </a:extLst>
          </p:cNvPr>
          <p:cNvSpPr/>
          <p:nvPr/>
        </p:nvSpPr>
        <p:spPr>
          <a:xfrm>
            <a:off x="2438400" y="16002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Munition Type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38F58F4E-AE65-44BE-BE2A-1452029C4D5D}"/>
              </a:ext>
            </a:extLst>
          </p:cNvPr>
          <p:cNvSpPr/>
          <p:nvPr/>
        </p:nvSpPr>
        <p:spPr>
          <a:xfrm>
            <a:off x="2438400" y="20574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Cumulative Shot Time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7078835D-0A48-450B-AA63-C983873D247B}"/>
              </a:ext>
            </a:extLst>
          </p:cNvPr>
          <p:cNvSpPr/>
          <p:nvPr/>
        </p:nvSpPr>
        <p:spPr>
          <a:xfrm>
            <a:off x="2438400" y="1828800"/>
            <a:ext cx="73152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Shot Start Time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D1D5E3EC-0F33-4A1B-BDC9-EBC2C2B007D4}"/>
              </a:ext>
            </a:extLst>
          </p:cNvPr>
          <p:cNvSpPr/>
          <p:nvPr/>
        </p:nvSpPr>
        <p:spPr>
          <a:xfrm>
            <a:off x="6096000" y="29718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Shape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EEE9BFE-83F4-43D1-85A6-69A6921499C7}"/>
              </a:ext>
            </a:extLst>
          </p:cNvPr>
          <p:cNvSpPr/>
          <p:nvPr/>
        </p:nvSpPr>
        <p:spPr>
          <a:xfrm>
            <a:off x="7924800" y="13716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Flags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8B68F29D-B315-4C5D-8F29-462FDF68AB72}"/>
              </a:ext>
            </a:extLst>
          </p:cNvPr>
          <p:cNvSpPr/>
          <p:nvPr/>
        </p:nvSpPr>
        <p:spPr>
          <a:xfrm>
            <a:off x="2438400" y="29718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Width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3897DFB9-3E03-4259-84A3-34969C2FA29F}"/>
              </a:ext>
            </a:extLst>
          </p:cNvPr>
          <p:cNvSpPr/>
          <p:nvPr/>
        </p:nvSpPr>
        <p:spPr>
          <a:xfrm>
            <a:off x="6096000" y="27432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Pulse Repetition Frequency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C8614CD1-94D7-4506-A44F-D8562DA6FBDA}"/>
              </a:ext>
            </a:extLst>
          </p:cNvPr>
          <p:cNvSpPr/>
          <p:nvPr/>
        </p:nvSpPr>
        <p:spPr>
          <a:xfrm>
            <a:off x="2438400" y="2743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E0A1C3ED-D9E2-4F17-B82A-A55AAFCF0952}"/>
              </a:ext>
            </a:extLst>
          </p:cNvPr>
          <p:cNvSpPr/>
          <p:nvPr/>
        </p:nvSpPr>
        <p:spPr>
          <a:xfrm>
            <a:off x="2438400" y="2514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Aperture Diameter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47E31F71-AB64-4E8E-9766-A522BA75AC83}"/>
              </a:ext>
            </a:extLst>
          </p:cNvPr>
          <p:cNvSpPr/>
          <p:nvPr/>
        </p:nvSpPr>
        <p:spPr>
          <a:xfrm>
            <a:off x="6096000" y="2514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Wavelength</a:t>
            </a:r>
          </a:p>
        </p:txBody>
      </p:sp>
      <p:sp>
        <p:nvSpPr>
          <p:cNvPr id="113" name="Rectangle 112">
            <a:extLst>
              <a:ext uri="{FF2B5EF4-FFF2-40B4-BE49-F238E27FC236}">
                <a16:creationId xmlns:a16="http://schemas.microsoft.com/office/drawing/2014/main" id="{CAE746C7-183C-4A34-8C36-7B08EDB6E05A}"/>
              </a:ext>
            </a:extLst>
          </p:cNvPr>
          <p:cNvSpPr/>
          <p:nvPr/>
        </p:nvSpPr>
        <p:spPr>
          <a:xfrm rot="16200000">
            <a:off x="952501" y="4457698"/>
            <a:ext cx="2743200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1</a:t>
            </a:r>
          </a:p>
        </p:txBody>
      </p:sp>
      <p:sp>
        <p:nvSpPr>
          <p:cNvPr id="127" name="Rectangle 126">
            <a:extLst>
              <a:ext uri="{FF2B5EF4-FFF2-40B4-BE49-F238E27FC236}">
                <a16:creationId xmlns:a16="http://schemas.microsoft.com/office/drawing/2014/main" id="{DD35713B-6020-4665-88E5-35B2F6DD4D9B}"/>
              </a:ext>
            </a:extLst>
          </p:cNvPr>
          <p:cNvSpPr/>
          <p:nvPr/>
        </p:nvSpPr>
        <p:spPr>
          <a:xfrm>
            <a:off x="6096000" y="5715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29" name="Rectangle 128">
            <a:extLst>
              <a:ext uri="{FF2B5EF4-FFF2-40B4-BE49-F238E27FC236}">
                <a16:creationId xmlns:a16="http://schemas.microsoft.com/office/drawing/2014/main" id="{9AAFB921-E166-4BC5-920B-41101AE9A59C}"/>
              </a:ext>
            </a:extLst>
          </p:cNvPr>
          <p:cNvSpPr/>
          <p:nvPr/>
        </p:nvSpPr>
        <p:spPr>
          <a:xfrm>
            <a:off x="2438400" y="3200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4000 (DE Precision </a:t>
            </a:r>
            <a:r>
              <a:rPr lang="en-US" sz="1000" b="1" dirty="0" err="1">
                <a:solidFill>
                  <a:schemeClr val="tx1"/>
                </a:solidFill>
              </a:rPr>
              <a:t>Aimpoint</a:t>
            </a:r>
            <a:r>
              <a:rPr lang="en-US" sz="1000" b="1" dirty="0">
                <a:solidFill>
                  <a:schemeClr val="tx1"/>
                </a:solidFill>
              </a:rPr>
              <a:t> Variable record)</a:t>
            </a:r>
          </a:p>
        </p:txBody>
      </p:sp>
      <p:sp>
        <p:nvSpPr>
          <p:cNvPr id="130" name="Rectangle 129">
            <a:extLst>
              <a:ext uri="{FF2B5EF4-FFF2-40B4-BE49-F238E27FC236}">
                <a16:creationId xmlns:a16="http://schemas.microsoft.com/office/drawing/2014/main" id="{D0CE0DB6-64E1-4140-B6E4-34585360B548}"/>
              </a:ext>
            </a:extLst>
          </p:cNvPr>
          <p:cNvSpPr/>
          <p:nvPr/>
        </p:nvSpPr>
        <p:spPr>
          <a:xfrm>
            <a:off x="6096000" y="32004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1" name="Rectangle 130">
            <a:extLst>
              <a:ext uri="{FF2B5EF4-FFF2-40B4-BE49-F238E27FC236}">
                <a16:creationId xmlns:a16="http://schemas.microsoft.com/office/drawing/2014/main" id="{E9B48E59-F8A8-4B10-810F-2CFBC448F2C1}"/>
              </a:ext>
            </a:extLst>
          </p:cNvPr>
          <p:cNvSpPr/>
          <p:nvPr/>
        </p:nvSpPr>
        <p:spPr>
          <a:xfrm>
            <a:off x="7924800" y="32004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3" name="Rectangle 132">
            <a:extLst>
              <a:ext uri="{FF2B5EF4-FFF2-40B4-BE49-F238E27FC236}">
                <a16:creationId xmlns:a16="http://schemas.microsoft.com/office/drawing/2014/main" id="{B7924656-09EE-46B0-8518-219B65703BB4}"/>
              </a:ext>
            </a:extLst>
          </p:cNvPr>
          <p:cNvSpPr/>
          <p:nvPr/>
        </p:nvSpPr>
        <p:spPr>
          <a:xfrm>
            <a:off x="4343400" y="5257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Targ</a:t>
            </a:r>
            <a:r>
              <a:rPr lang="en-US" sz="1000" b="1" dirty="0">
                <a:solidFill>
                  <a:schemeClr val="tx1"/>
                </a:solidFill>
              </a:rPr>
              <a:t> Comp ID</a:t>
            </a:r>
          </a:p>
        </p:txBody>
      </p:sp>
      <p:sp>
        <p:nvSpPr>
          <p:cNvPr id="134" name="Rectangle 133">
            <a:extLst>
              <a:ext uri="{FF2B5EF4-FFF2-40B4-BE49-F238E27FC236}">
                <a16:creationId xmlns:a16="http://schemas.microsoft.com/office/drawing/2014/main" id="{251D322E-BCA5-4E71-A056-1115DE271098}"/>
              </a:ext>
            </a:extLst>
          </p:cNvPr>
          <p:cNvSpPr/>
          <p:nvPr/>
        </p:nvSpPr>
        <p:spPr>
          <a:xfrm>
            <a:off x="2438400" y="3429000"/>
            <a:ext cx="7315200" cy="6858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World Location</a:t>
            </a:r>
          </a:p>
        </p:txBody>
      </p:sp>
      <p:sp>
        <p:nvSpPr>
          <p:cNvPr id="135" name="L-Shape 134">
            <a:extLst>
              <a:ext uri="{FF2B5EF4-FFF2-40B4-BE49-F238E27FC236}">
                <a16:creationId xmlns:a16="http://schemas.microsoft.com/office/drawing/2014/main" id="{4CDBBAC9-D01D-4208-A111-C8C61C2E106C}"/>
              </a:ext>
            </a:extLst>
          </p:cNvPr>
          <p:cNvSpPr/>
          <p:nvPr/>
        </p:nvSpPr>
        <p:spPr>
          <a:xfrm flipH="1">
            <a:off x="2438400" y="4343400"/>
            <a:ext cx="7315200" cy="457200"/>
          </a:xfrm>
          <a:prstGeom prst="corner">
            <a:avLst>
              <a:gd name="adj1" fmla="val 50000"/>
              <a:gd name="adj2" fmla="val 800833"/>
            </a:avLst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Spot Velocity</a:t>
            </a:r>
          </a:p>
        </p:txBody>
      </p:sp>
      <p:sp>
        <p:nvSpPr>
          <p:cNvPr id="140" name="Rectangle 139">
            <a:extLst>
              <a:ext uri="{FF2B5EF4-FFF2-40B4-BE49-F238E27FC236}">
                <a16:creationId xmlns:a16="http://schemas.microsoft.com/office/drawing/2014/main" id="{D1FEA103-2F38-4E8D-9593-13FB2F016690}"/>
              </a:ext>
            </a:extLst>
          </p:cNvPr>
          <p:cNvSpPr/>
          <p:nvPr/>
        </p:nvSpPr>
        <p:spPr>
          <a:xfrm>
            <a:off x="5257800" y="5257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Spot Type</a:t>
            </a:r>
          </a:p>
        </p:txBody>
      </p:sp>
      <p:sp>
        <p:nvSpPr>
          <p:cNvPr id="141" name="Rectangle 140">
            <a:extLst>
              <a:ext uri="{FF2B5EF4-FFF2-40B4-BE49-F238E27FC236}">
                <a16:creationId xmlns:a16="http://schemas.microsoft.com/office/drawing/2014/main" id="{6870923D-4793-491F-BB98-A6385714035D}"/>
              </a:ext>
            </a:extLst>
          </p:cNvPr>
          <p:cNvSpPr/>
          <p:nvPr/>
        </p:nvSpPr>
        <p:spPr>
          <a:xfrm>
            <a:off x="6096000" y="5257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Cross-Section Semi-Major Axis</a:t>
            </a:r>
          </a:p>
        </p:txBody>
      </p:sp>
      <p:sp>
        <p:nvSpPr>
          <p:cNvPr id="142" name="Rectangle 141">
            <a:extLst>
              <a:ext uri="{FF2B5EF4-FFF2-40B4-BE49-F238E27FC236}">
                <a16:creationId xmlns:a16="http://schemas.microsoft.com/office/drawing/2014/main" id="{6F77E987-9A86-4E96-8B27-6DAE15133674}"/>
              </a:ext>
            </a:extLst>
          </p:cNvPr>
          <p:cNvSpPr/>
          <p:nvPr/>
        </p:nvSpPr>
        <p:spPr>
          <a:xfrm>
            <a:off x="2438400" y="5486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Cross-Section Semi-Minor Axis</a:t>
            </a:r>
          </a:p>
        </p:txBody>
      </p:sp>
      <p:sp>
        <p:nvSpPr>
          <p:cNvPr id="143" name="Rectangle 142">
            <a:extLst>
              <a:ext uri="{FF2B5EF4-FFF2-40B4-BE49-F238E27FC236}">
                <a16:creationId xmlns:a16="http://schemas.microsoft.com/office/drawing/2014/main" id="{13AAD484-023D-4991-96EF-9C5306A32652}"/>
              </a:ext>
            </a:extLst>
          </p:cNvPr>
          <p:cNvSpPr/>
          <p:nvPr/>
        </p:nvSpPr>
        <p:spPr>
          <a:xfrm>
            <a:off x="6096000" y="5486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Beam Spot Cross-Section Orientation Angle</a:t>
            </a:r>
          </a:p>
        </p:txBody>
      </p:sp>
      <p:sp>
        <p:nvSpPr>
          <p:cNvPr id="144" name="Rectangle 143">
            <a:extLst>
              <a:ext uri="{FF2B5EF4-FFF2-40B4-BE49-F238E27FC236}">
                <a16:creationId xmlns:a16="http://schemas.microsoft.com/office/drawing/2014/main" id="{058B5485-FBC2-4C87-A244-566EB247435E}"/>
              </a:ext>
            </a:extLst>
          </p:cNvPr>
          <p:cNvSpPr/>
          <p:nvPr/>
        </p:nvSpPr>
        <p:spPr>
          <a:xfrm>
            <a:off x="2438400" y="5715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Peak Irradiance</a:t>
            </a:r>
          </a:p>
        </p:txBody>
      </p:sp>
      <p:sp>
        <p:nvSpPr>
          <p:cNvPr id="145" name="Rectangle 144">
            <a:extLst>
              <a:ext uri="{FF2B5EF4-FFF2-40B4-BE49-F238E27FC236}">
                <a16:creationId xmlns:a16="http://schemas.microsoft.com/office/drawing/2014/main" id="{DD9CC4B4-0CF7-4C76-B83C-D8D0FE7C1385}"/>
              </a:ext>
            </a:extLst>
          </p:cNvPr>
          <p:cNvSpPr/>
          <p:nvPr/>
        </p:nvSpPr>
        <p:spPr>
          <a:xfrm>
            <a:off x="6096000" y="5029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(Site, Application)</a:t>
            </a:r>
          </a:p>
        </p:txBody>
      </p:sp>
      <p:sp>
        <p:nvSpPr>
          <p:cNvPr id="146" name="Rectangle 145">
            <a:extLst>
              <a:ext uri="{FF2B5EF4-FFF2-40B4-BE49-F238E27FC236}">
                <a16:creationId xmlns:a16="http://schemas.microsoft.com/office/drawing/2014/main" id="{D62767C4-2D0B-40F9-8EAE-17A2C9E4D6BB}"/>
              </a:ext>
            </a:extLst>
          </p:cNvPr>
          <p:cNvSpPr/>
          <p:nvPr/>
        </p:nvSpPr>
        <p:spPr>
          <a:xfrm>
            <a:off x="2438400" y="5257800"/>
            <a:ext cx="19050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Target Entity ID (Entity)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F751540B-7345-4BE5-BF3B-0FD97BE479D5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DE Fire PDU</a:t>
            </a:r>
          </a:p>
        </p:txBody>
      </p:sp>
    </p:spTree>
    <p:extLst>
      <p:ext uri="{BB962C8B-B14F-4D97-AF65-F5344CB8AC3E}">
        <p14:creationId xmlns:p14="http://schemas.microsoft.com/office/powerpoint/2010/main" val="339578000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E0633BD7-73E4-4B2E-9A92-A592B1D52943}"/>
              </a:ext>
            </a:extLst>
          </p:cNvPr>
          <p:cNvSpPr/>
          <p:nvPr/>
        </p:nvSpPr>
        <p:spPr>
          <a:xfrm>
            <a:off x="2895600" y="3657600"/>
            <a:ext cx="7315200" cy="4572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DE Target Energy Deposition records, followed by Padding to 64-bit boundary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8DFE7228-BD88-4505-9A07-FCE4B603683E}"/>
              </a:ext>
            </a:extLst>
          </p:cNvPr>
          <p:cNvSpPr/>
          <p:nvPr/>
        </p:nvSpPr>
        <p:spPr>
          <a:xfrm>
            <a:off x="2895600" y="2514600"/>
            <a:ext cx="36576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4001 (DE Area </a:t>
            </a:r>
            <a:r>
              <a:rPr lang="en-US" sz="1000" b="1" dirty="0" err="1">
                <a:solidFill>
                  <a:schemeClr val="tx1"/>
                </a:solidFill>
              </a:rPr>
              <a:t>Aimpoint</a:t>
            </a:r>
            <a:r>
              <a:rPr lang="en-US" sz="1000" b="1" dirty="0">
                <a:solidFill>
                  <a:schemeClr val="tx1"/>
                </a:solidFill>
              </a:rPr>
              <a:t> Variable record)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1525CDD-3FFE-4280-BCD7-E07CEEF5198C}"/>
              </a:ext>
            </a:extLst>
          </p:cNvPr>
          <p:cNvSpPr/>
          <p:nvPr/>
        </p:nvSpPr>
        <p:spPr>
          <a:xfrm>
            <a:off x="6553200" y="2514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F876F49-49FE-4524-B1C6-920A9F6D54AB}"/>
              </a:ext>
            </a:extLst>
          </p:cNvPr>
          <p:cNvSpPr/>
          <p:nvPr/>
        </p:nvSpPr>
        <p:spPr>
          <a:xfrm>
            <a:off x="8382000" y="2514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Beam Antenna Patterns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6ACE7DA-5826-4D71-B6A5-D1C45B7D66FD}"/>
              </a:ext>
            </a:extLst>
          </p:cNvPr>
          <p:cNvSpPr/>
          <p:nvPr/>
        </p:nvSpPr>
        <p:spPr>
          <a:xfrm>
            <a:off x="2895600" y="2743200"/>
            <a:ext cx="7315200" cy="914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Beam Antenna Pattern records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CF77B7C8-6113-49EC-9E09-9CE964292FA6}"/>
              </a:ext>
            </a:extLst>
          </p:cNvPr>
          <p:cNvSpPr/>
          <p:nvPr/>
        </p:nvSpPr>
        <p:spPr>
          <a:xfrm>
            <a:off x="2895600" y="36576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2F912DC-707B-4921-ACB3-D9470BFEF11F}"/>
              </a:ext>
            </a:extLst>
          </p:cNvPr>
          <p:cNvSpPr/>
          <p:nvPr/>
        </p:nvSpPr>
        <p:spPr>
          <a:xfrm>
            <a:off x="4724400" y="3657600"/>
            <a:ext cx="18288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DE Target Energy Deps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CF2A8D0E-EFC0-4FC2-9DC9-A3FD797639E1}"/>
              </a:ext>
            </a:extLst>
          </p:cNvPr>
          <p:cNvSpPr/>
          <p:nvPr/>
        </p:nvSpPr>
        <p:spPr>
          <a:xfrm rot="16200000">
            <a:off x="1981200" y="3200398"/>
            <a:ext cx="16002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Record 2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8A628222-6F6F-49D9-A413-41F51F5E9045}"/>
              </a:ext>
            </a:extLst>
          </p:cNvPr>
          <p:cNvSpPr/>
          <p:nvPr/>
        </p:nvSpPr>
        <p:spPr>
          <a:xfrm rot="5400000">
            <a:off x="10172700" y="43815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630010EC-47D2-4245-B862-539CF18E9B7E}"/>
              </a:ext>
            </a:extLst>
          </p:cNvPr>
          <p:cNvSpPr/>
          <p:nvPr/>
        </p:nvSpPr>
        <p:spPr>
          <a:xfrm>
            <a:off x="2895600" y="41148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3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E5308D4C-B148-4E45-A9DF-5EB3B4C77DC6}"/>
              </a:ext>
            </a:extLst>
          </p:cNvPr>
          <p:cNvSpPr/>
          <p:nvPr/>
        </p:nvSpPr>
        <p:spPr>
          <a:xfrm>
            <a:off x="2895600" y="45720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69D0D479-EFE7-4758-831F-02B117E9610F}"/>
              </a:ext>
            </a:extLst>
          </p:cNvPr>
          <p:cNvSpPr/>
          <p:nvPr/>
        </p:nvSpPr>
        <p:spPr>
          <a:xfrm>
            <a:off x="2895600" y="4343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EADD697A-26E2-48E2-A585-2E9C1B77B4C2}"/>
              </a:ext>
            </a:extLst>
          </p:cNvPr>
          <p:cNvSpPr/>
          <p:nvPr/>
        </p:nvSpPr>
        <p:spPr>
          <a:xfrm rot="16200000">
            <a:off x="2667000" y="4572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966FF37-B6DF-4C8A-868E-AA1F8C570590}"/>
              </a:ext>
            </a:extLst>
          </p:cNvPr>
          <p:cNvSpPr/>
          <p:nvPr/>
        </p:nvSpPr>
        <p:spPr>
          <a:xfrm rot="16200000">
            <a:off x="2667000" y="4343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EBDA3481-7E31-4B3F-B79F-EBABD418C92A}"/>
              </a:ext>
            </a:extLst>
          </p:cNvPr>
          <p:cNvSpPr/>
          <p:nvPr/>
        </p:nvSpPr>
        <p:spPr>
          <a:xfrm rot="16200000">
            <a:off x="2667000" y="4114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3B74E1B5-2667-4010-88CD-611841AE7D7A}"/>
              </a:ext>
            </a:extLst>
          </p:cNvPr>
          <p:cNvSpPr/>
          <p:nvPr/>
        </p:nvSpPr>
        <p:spPr>
          <a:xfrm rot="5400000">
            <a:off x="10210800" y="30480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18" name="Right Brace 17">
            <a:extLst>
              <a:ext uri="{FF2B5EF4-FFF2-40B4-BE49-F238E27FC236}">
                <a16:creationId xmlns:a16="http://schemas.microsoft.com/office/drawing/2014/main" id="{C20D4537-F841-46B0-81D6-42343C225326}"/>
              </a:ext>
            </a:extLst>
          </p:cNvPr>
          <p:cNvSpPr/>
          <p:nvPr/>
        </p:nvSpPr>
        <p:spPr>
          <a:xfrm>
            <a:off x="10287000" y="2743200"/>
            <a:ext cx="76200" cy="9144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0FB1EB6D-5892-4862-8502-993CA5794246}"/>
              </a:ext>
            </a:extLst>
          </p:cNvPr>
          <p:cNvSpPr/>
          <p:nvPr/>
        </p:nvSpPr>
        <p:spPr>
          <a:xfrm rot="5400000">
            <a:off x="10210800" y="37338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20" name="Right Brace 19">
            <a:extLst>
              <a:ext uri="{FF2B5EF4-FFF2-40B4-BE49-F238E27FC236}">
                <a16:creationId xmlns:a16="http://schemas.microsoft.com/office/drawing/2014/main" id="{ECFD506C-4D04-4D73-9324-AC0272420EFC}"/>
              </a:ext>
            </a:extLst>
          </p:cNvPr>
          <p:cNvSpPr/>
          <p:nvPr/>
        </p:nvSpPr>
        <p:spPr>
          <a:xfrm>
            <a:off x="10287000" y="36576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21" name="TextBox 20"/>
          <p:cNvSpPr txBox="1"/>
          <p:nvPr/>
        </p:nvSpPr>
        <p:spPr>
          <a:xfrm>
            <a:off x="5986794" y="1253728"/>
            <a:ext cx="11328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continued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97759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Rectangle 34">
            <a:extLst>
              <a:ext uri="{FF2B5EF4-FFF2-40B4-BE49-F238E27FC236}">
                <a16:creationId xmlns:a16="http://schemas.microsoft.com/office/drawing/2014/main" id="{9C72E1FA-4CC6-48F6-A8CE-20BC4ACCB3E9}"/>
              </a:ext>
            </a:extLst>
          </p:cNvPr>
          <p:cNvSpPr/>
          <p:nvPr/>
        </p:nvSpPr>
        <p:spPr>
          <a:xfrm>
            <a:off x="2438400" y="18288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 Location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371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Sequence Number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Damaged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2095499" y="1257300"/>
            <a:ext cx="4572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BDY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4224641E-C884-4274-9405-09385F692D35}"/>
              </a:ext>
            </a:extLst>
          </p:cNvPr>
          <p:cNvSpPr/>
          <p:nvPr/>
        </p:nvSpPr>
        <p:spPr>
          <a:xfrm>
            <a:off x="6096000" y="13716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7C56F99C-55E0-4476-ADBE-DA52E6BCA3E3}"/>
              </a:ext>
            </a:extLst>
          </p:cNvPr>
          <p:cNvSpPr/>
          <p:nvPr/>
        </p:nvSpPr>
        <p:spPr>
          <a:xfrm rot="16200000">
            <a:off x="1752601" y="2057399"/>
            <a:ext cx="1143001" cy="228601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Variable Rec 1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8120B9AA-8F0D-4ECE-812F-AE707F6A0967}"/>
              </a:ext>
            </a:extLst>
          </p:cNvPr>
          <p:cNvSpPr/>
          <p:nvPr/>
        </p:nvSpPr>
        <p:spPr>
          <a:xfrm>
            <a:off x="2438400" y="1600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4500 (DE Damage Description Variable record)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C2789FD1-F991-43B2-BD4C-51FE192F77E0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CD61EB52-D598-4066-849C-73CD91510C32}"/>
              </a:ext>
            </a:extLst>
          </p:cNvPr>
          <p:cNvSpPr/>
          <p:nvPr/>
        </p:nvSpPr>
        <p:spPr>
          <a:xfrm>
            <a:off x="7924800" y="16002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C229C905-02E0-41A1-ADB4-BA78DC65D064}"/>
              </a:ext>
            </a:extLst>
          </p:cNvPr>
          <p:cNvSpPr/>
          <p:nvPr/>
        </p:nvSpPr>
        <p:spPr>
          <a:xfrm>
            <a:off x="60960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Compnent</a:t>
            </a:r>
            <a:r>
              <a:rPr lang="en-US" sz="1000" b="1" dirty="0">
                <a:solidFill>
                  <a:schemeClr val="tx1"/>
                </a:solidFill>
              </a:rPr>
              <a:t> ID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E8607347-47BD-437F-BE3C-B7EE3E8AD290}"/>
              </a:ext>
            </a:extLst>
          </p:cNvPr>
          <p:cNvSpPr/>
          <p:nvPr/>
        </p:nvSpPr>
        <p:spPr>
          <a:xfrm>
            <a:off x="6096000" y="20574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 Diameter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CD08A81F-7618-4B90-8797-7BF0B3F355E4}"/>
              </a:ext>
            </a:extLst>
          </p:cNvPr>
          <p:cNvSpPr/>
          <p:nvPr/>
        </p:nvSpPr>
        <p:spPr>
          <a:xfrm>
            <a:off x="2438400" y="2514600"/>
            <a:ext cx="5486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Fire Event ID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8C8470BE-972B-4F79-AB58-37B95F71BDF5}"/>
              </a:ext>
            </a:extLst>
          </p:cNvPr>
          <p:cNvSpPr/>
          <p:nvPr/>
        </p:nvSpPr>
        <p:spPr>
          <a:xfrm>
            <a:off x="2438400" y="22860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Temperature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B74032ED-46FF-482B-8180-95DBF87EF850}"/>
              </a:ext>
            </a:extLst>
          </p:cNvPr>
          <p:cNvSpPr/>
          <p:nvPr/>
        </p:nvSpPr>
        <p:spPr>
          <a:xfrm>
            <a:off x="70104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Damage Stat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FC4639DB-F4C0-4283-82C7-B2E62BF669F0}"/>
              </a:ext>
            </a:extLst>
          </p:cNvPr>
          <p:cNvSpPr/>
          <p:nvPr/>
        </p:nvSpPr>
        <p:spPr>
          <a:xfrm>
            <a:off x="79248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Vis Damage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8A2069BA-AC53-456A-B43E-7656AFF55DE4}"/>
              </a:ext>
            </a:extLst>
          </p:cNvPr>
          <p:cNvSpPr/>
          <p:nvPr/>
        </p:nvSpPr>
        <p:spPr>
          <a:xfrm>
            <a:off x="8839200" y="22860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Vis </a:t>
            </a:r>
            <a:r>
              <a:rPr lang="en-US" sz="1000" b="1" dirty="0" err="1">
                <a:solidFill>
                  <a:schemeClr val="tx1"/>
                </a:solidFill>
              </a:rPr>
              <a:t>Smk</a:t>
            </a:r>
            <a:r>
              <a:rPr lang="en-US" sz="1000" b="1" dirty="0">
                <a:solidFill>
                  <a:schemeClr val="tx1"/>
                </a:solidFill>
              </a:rPr>
              <a:t> Color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48381CF0-A8BE-4C6C-8E6D-CCE5B9FFA580}"/>
              </a:ext>
            </a:extLst>
          </p:cNvPr>
          <p:cNvSpPr/>
          <p:nvPr/>
        </p:nvSpPr>
        <p:spPr>
          <a:xfrm>
            <a:off x="7924800" y="2514600"/>
            <a:ext cx="18288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B49399D5-6B44-4292-B288-3B922BB26EDD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Entity Damage Status PDU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E90ED4DE-68C0-42FA-B265-3F1121C4646A}"/>
              </a:ext>
            </a:extLst>
          </p:cNvPr>
          <p:cNvSpPr/>
          <p:nvPr/>
        </p:nvSpPr>
        <p:spPr>
          <a:xfrm rot="5400000">
            <a:off x="9715500" y="30099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B36D4A04-7E35-4E4F-AC02-FB3565D97603}"/>
              </a:ext>
            </a:extLst>
          </p:cNvPr>
          <p:cNvSpPr/>
          <p:nvPr/>
        </p:nvSpPr>
        <p:spPr>
          <a:xfrm>
            <a:off x="2438400" y="27432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A09ED37D-C103-44D3-9C30-88D99F10B6C4}"/>
              </a:ext>
            </a:extLst>
          </p:cNvPr>
          <p:cNvSpPr/>
          <p:nvPr/>
        </p:nvSpPr>
        <p:spPr>
          <a:xfrm>
            <a:off x="2438400" y="32004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EA88D2C9-13ED-40B1-82CA-2A5285F363E9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2681BE03-8A87-48CF-9392-6FFE095E8B6F}"/>
              </a:ext>
            </a:extLst>
          </p:cNvPr>
          <p:cNvSpPr/>
          <p:nvPr/>
        </p:nvSpPr>
        <p:spPr>
          <a:xfrm rot="16200000">
            <a:off x="2209800" y="3200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175A31B4-C7F5-4046-9BA9-CD4D646AFE83}"/>
              </a:ext>
            </a:extLst>
          </p:cNvPr>
          <p:cNvSpPr/>
          <p:nvPr/>
        </p:nvSpPr>
        <p:spPr>
          <a:xfrm rot="16200000">
            <a:off x="2209800" y="2971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2A981841-58FD-4E5A-BCA6-E696FBA8DE63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91459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Rectangle 77">
            <a:extLst>
              <a:ext uri="{FF2B5EF4-FFF2-40B4-BE49-F238E27FC236}">
                <a16:creationId xmlns:a16="http://schemas.microsoft.com/office/drawing/2014/main" id="{113AA93F-476F-430C-8178-97227F087579}"/>
              </a:ext>
            </a:extLst>
          </p:cNvPr>
          <p:cNvSpPr/>
          <p:nvPr/>
        </p:nvSpPr>
        <p:spPr>
          <a:xfrm>
            <a:off x="2438400" y="52578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Supply Type records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5D5DEA54-0865-4FEC-A235-1DA5919D99C8}"/>
              </a:ext>
            </a:extLst>
          </p:cNvPr>
          <p:cNvSpPr/>
          <p:nvPr/>
        </p:nvSpPr>
        <p:spPr>
          <a:xfrm>
            <a:off x="2438400" y="20574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Array of Supply Type records</a:t>
            </a:r>
          </a:p>
        </p:txBody>
      </p:sp>
      <p:sp>
        <p:nvSpPr>
          <p:cNvPr id="6" name="Rectangle 5"/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" name="Rectangle 6"/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8" name="Rectangle 7"/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9" name="Rectangle 8"/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10" name="Rectangle 9"/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3" name="Rectangle 12"/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27" name="Rectangle 26"/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30" name="Rectangle 29"/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Servicing Entity ID (App, Entity)</a:t>
            </a:r>
          </a:p>
        </p:txBody>
      </p:sp>
      <p:sp>
        <p:nvSpPr>
          <p:cNvPr id="69" name="Rectangle 68"/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Requesting Entity ID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D6D3D2D1-343B-4EFB-80DE-977E9B494D68}"/>
              </a:ext>
            </a:extLst>
          </p:cNvPr>
          <p:cNvSpPr/>
          <p:nvPr/>
        </p:nvSpPr>
        <p:spPr>
          <a:xfrm>
            <a:off x="2438400" y="1600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9422944F-72A9-4391-8D36-3F9F8773B154}"/>
              </a:ext>
            </a:extLst>
          </p:cNvPr>
          <p:cNvSpPr/>
          <p:nvPr/>
        </p:nvSpPr>
        <p:spPr>
          <a:xfrm>
            <a:off x="6096000" y="2286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1ADB4519-5560-4953-906A-FDF6381D611E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(Supply Type Variable record)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53E0D2B2-8E48-4E38-B7DB-3FBEC6DB8E3D}"/>
              </a:ext>
            </a:extLst>
          </p:cNvPr>
          <p:cNvSpPr/>
          <p:nvPr/>
        </p:nvSpPr>
        <p:spPr>
          <a:xfrm>
            <a:off x="6096000" y="1828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42CA36AE-5752-4171-912E-506070575FA9}"/>
              </a:ext>
            </a:extLst>
          </p:cNvPr>
          <p:cNvSpPr/>
          <p:nvPr/>
        </p:nvSpPr>
        <p:spPr>
          <a:xfrm>
            <a:off x="8839200" y="1828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Types</a:t>
            </a: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FF456AE-1683-4BC8-A548-D9AE5AF15942}"/>
              </a:ext>
            </a:extLst>
          </p:cNvPr>
          <p:cNvSpPr/>
          <p:nvPr/>
        </p:nvSpPr>
        <p:spPr>
          <a:xfrm rot="16200000">
            <a:off x="1981200" y="13716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4CE13AEF-E2D2-4F24-A621-C30E139BC2DB}"/>
              </a:ext>
            </a:extLst>
          </p:cNvPr>
          <p:cNvSpPr/>
          <p:nvPr/>
        </p:nvSpPr>
        <p:spPr>
          <a:xfrm rot="16200000">
            <a:off x="1981202" y="2057398"/>
            <a:ext cx="6858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7AA107B7-FCBC-439A-9444-BAEB3AC79CFE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A149F9F3-F592-40AC-830C-5EF72070D4AA}"/>
              </a:ext>
            </a:extLst>
          </p:cNvPr>
          <p:cNvSpPr/>
          <p:nvPr/>
        </p:nvSpPr>
        <p:spPr>
          <a:xfrm>
            <a:off x="7010400" y="1600200"/>
            <a:ext cx="914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Service Type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C1067DF7-BDD1-4809-A11C-DF6761C1B642}"/>
              </a:ext>
            </a:extLst>
          </p:cNvPr>
          <p:cNvSpPr/>
          <p:nvPr/>
        </p:nvSpPr>
        <p:spPr>
          <a:xfrm>
            <a:off x="7924800" y="18288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AF3BCDBC-9C12-4975-BFBA-6E45F9014A37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Servicing Entity ID (Site)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5A290098-96D4-448B-A4EA-7860BA1BA136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5E2D84E0-9946-4156-A6ED-0958D5DF0A53}"/>
              </a:ext>
            </a:extLst>
          </p:cNvPr>
          <p:cNvSpPr/>
          <p:nvPr/>
        </p:nvSpPr>
        <p:spPr>
          <a:xfrm>
            <a:off x="6096000" y="1600200"/>
            <a:ext cx="9144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4D875F67-1A15-46B6-BF7F-72AE036CCFCA}"/>
              </a:ext>
            </a:extLst>
          </p:cNvPr>
          <p:cNvSpPr/>
          <p:nvPr/>
        </p:nvSpPr>
        <p:spPr>
          <a:xfrm>
            <a:off x="2438400" y="38862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CB997754-13D3-4BA7-9F51-83D95432A0AD}"/>
              </a:ext>
            </a:extLst>
          </p:cNvPr>
          <p:cNvSpPr/>
          <p:nvPr/>
        </p:nvSpPr>
        <p:spPr>
          <a:xfrm>
            <a:off x="3352800" y="38862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45D47C67-FCBA-4265-B469-68AE21748A69}"/>
              </a:ext>
            </a:extLst>
          </p:cNvPr>
          <p:cNvSpPr/>
          <p:nvPr/>
        </p:nvSpPr>
        <p:spPr>
          <a:xfrm>
            <a:off x="4267200" y="38862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0CBBF3BB-E712-471A-A044-7FC61F42E817}"/>
              </a:ext>
            </a:extLst>
          </p:cNvPr>
          <p:cNvSpPr/>
          <p:nvPr/>
        </p:nvSpPr>
        <p:spPr>
          <a:xfrm>
            <a:off x="5181600" y="38862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8365DDEA-7CC7-45D4-A90A-4A5E85B33D4C}"/>
              </a:ext>
            </a:extLst>
          </p:cNvPr>
          <p:cNvSpPr/>
          <p:nvPr/>
        </p:nvSpPr>
        <p:spPr>
          <a:xfrm>
            <a:off x="6096000" y="38862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D415A4A4-1E33-49A0-9A32-9D3F132A80F6}"/>
              </a:ext>
            </a:extLst>
          </p:cNvPr>
          <p:cNvSpPr/>
          <p:nvPr/>
        </p:nvSpPr>
        <p:spPr>
          <a:xfrm>
            <a:off x="7010400" y="38862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AFB22B58-B104-499D-BF87-F3919DEAB1E0}"/>
              </a:ext>
            </a:extLst>
          </p:cNvPr>
          <p:cNvSpPr/>
          <p:nvPr/>
        </p:nvSpPr>
        <p:spPr>
          <a:xfrm>
            <a:off x="7924800" y="38862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50A39F7A-5242-4236-AA99-43AEB1B0B818}"/>
              </a:ext>
            </a:extLst>
          </p:cNvPr>
          <p:cNvSpPr/>
          <p:nvPr/>
        </p:nvSpPr>
        <p:spPr>
          <a:xfrm>
            <a:off x="2438400" y="41148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71B4788F-148D-4764-9EEA-2CD4C25F63BE}"/>
              </a:ext>
            </a:extLst>
          </p:cNvPr>
          <p:cNvSpPr/>
          <p:nvPr/>
        </p:nvSpPr>
        <p:spPr>
          <a:xfrm>
            <a:off x="7924800" y="48006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60028AD7-389C-4C0E-9162-60C989AA0FA4}"/>
              </a:ext>
            </a:extLst>
          </p:cNvPr>
          <p:cNvSpPr/>
          <p:nvPr/>
        </p:nvSpPr>
        <p:spPr>
          <a:xfrm>
            <a:off x="2438400" y="45720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 (App, Entity)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A477F15E-DAEE-4F01-AA05-6E5A46822385}"/>
              </a:ext>
            </a:extLst>
          </p:cNvPr>
          <p:cNvSpPr/>
          <p:nvPr/>
        </p:nvSpPr>
        <p:spPr>
          <a:xfrm>
            <a:off x="2438400" y="43434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Supplying Entity ID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42427ED7-10CC-46C1-8246-A744350879BB}"/>
              </a:ext>
            </a:extLst>
          </p:cNvPr>
          <p:cNvSpPr/>
          <p:nvPr/>
        </p:nvSpPr>
        <p:spPr>
          <a:xfrm>
            <a:off x="2438400" y="4800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DD4E7DD2-50DC-4E9F-9FF3-257091E8FE37}"/>
              </a:ext>
            </a:extLst>
          </p:cNvPr>
          <p:cNvSpPr/>
          <p:nvPr/>
        </p:nvSpPr>
        <p:spPr>
          <a:xfrm>
            <a:off x="6096000" y="54864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342DAE45-D1B0-4620-AEBD-5656C91A43D2}"/>
              </a:ext>
            </a:extLst>
          </p:cNvPr>
          <p:cNvSpPr/>
          <p:nvPr/>
        </p:nvSpPr>
        <p:spPr>
          <a:xfrm>
            <a:off x="2438400" y="50292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(Supply Type Variable record)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D9E0091D-B130-4D25-9501-293D23C3F6C3}"/>
              </a:ext>
            </a:extLst>
          </p:cNvPr>
          <p:cNvSpPr/>
          <p:nvPr/>
        </p:nvSpPr>
        <p:spPr>
          <a:xfrm>
            <a:off x="6096000" y="50292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78F0001D-7A12-446F-8F27-20769E6E3B6F}"/>
              </a:ext>
            </a:extLst>
          </p:cNvPr>
          <p:cNvSpPr/>
          <p:nvPr/>
        </p:nvSpPr>
        <p:spPr>
          <a:xfrm>
            <a:off x="8839200" y="50292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Types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DDB0758D-BD82-4EA4-997C-6A0DAF160678}"/>
              </a:ext>
            </a:extLst>
          </p:cNvPr>
          <p:cNvSpPr/>
          <p:nvPr/>
        </p:nvSpPr>
        <p:spPr>
          <a:xfrm rot="16200000">
            <a:off x="1981200" y="45720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BC8C4172-91E8-4D1E-BEC9-BF0287E38535}"/>
              </a:ext>
            </a:extLst>
          </p:cNvPr>
          <p:cNvSpPr/>
          <p:nvPr/>
        </p:nvSpPr>
        <p:spPr>
          <a:xfrm rot="16200000">
            <a:off x="1981202" y="5257798"/>
            <a:ext cx="6858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B9ED2EDA-791D-425C-8211-D523E864A67B}"/>
              </a:ext>
            </a:extLst>
          </p:cNvPr>
          <p:cNvSpPr/>
          <p:nvPr/>
        </p:nvSpPr>
        <p:spPr>
          <a:xfrm rot="16200000">
            <a:off x="2095500" y="40005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F540D7B7-0B88-41E1-B73F-FF1FA18A1CEE}"/>
              </a:ext>
            </a:extLst>
          </p:cNvPr>
          <p:cNvSpPr/>
          <p:nvPr/>
        </p:nvSpPr>
        <p:spPr>
          <a:xfrm>
            <a:off x="7924800" y="50292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44F4D933-ED60-44CB-AC08-70DD7E993336}"/>
              </a:ext>
            </a:extLst>
          </p:cNvPr>
          <p:cNvSpPr/>
          <p:nvPr/>
        </p:nvSpPr>
        <p:spPr>
          <a:xfrm>
            <a:off x="7924800" y="43434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 (Site)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187CF325-52DE-46DB-B0E1-272637DA04AD}"/>
              </a:ext>
            </a:extLst>
          </p:cNvPr>
          <p:cNvSpPr/>
          <p:nvPr/>
        </p:nvSpPr>
        <p:spPr>
          <a:xfrm>
            <a:off x="6096000" y="45720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343C9F55-2E43-45F8-A9B9-83F159492792}"/>
              </a:ext>
            </a:extLst>
          </p:cNvPr>
          <p:cNvSpPr/>
          <p:nvPr/>
        </p:nvSpPr>
        <p:spPr>
          <a:xfrm>
            <a:off x="6096000" y="48006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A905B10A-5655-4E4A-B63C-707745922A33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Service Request PDU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DD05C2C7-6347-4A90-B183-035057751BF0}"/>
              </a:ext>
            </a:extLst>
          </p:cNvPr>
          <p:cNvSpPr/>
          <p:nvPr/>
        </p:nvSpPr>
        <p:spPr>
          <a:xfrm>
            <a:off x="4267200" y="35814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Resupply Offer PDU</a:t>
            </a: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3FDD3AB7-A049-4C58-A11F-29BE26F76C46}"/>
              </a:ext>
            </a:extLst>
          </p:cNvPr>
          <p:cNvSpPr/>
          <p:nvPr/>
        </p:nvSpPr>
        <p:spPr>
          <a:xfrm rot="5400000">
            <a:off x="9715500" y="27813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81F9E3DA-F19E-43FA-B1C0-6CA92B898AE1}"/>
              </a:ext>
            </a:extLst>
          </p:cNvPr>
          <p:cNvSpPr/>
          <p:nvPr/>
        </p:nvSpPr>
        <p:spPr>
          <a:xfrm>
            <a:off x="2438400" y="25146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05451307-6F30-473E-A102-BE065BB986F4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12" name="Rectangle 111">
            <a:extLst>
              <a:ext uri="{FF2B5EF4-FFF2-40B4-BE49-F238E27FC236}">
                <a16:creationId xmlns:a16="http://schemas.microsoft.com/office/drawing/2014/main" id="{0FBA6AF8-82EB-431B-A2E3-86A10814501F}"/>
              </a:ext>
            </a:extLst>
          </p:cNvPr>
          <p:cNvSpPr/>
          <p:nvPr/>
        </p:nvSpPr>
        <p:spPr>
          <a:xfrm>
            <a:off x="2438400" y="2743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13" name="Rectangle 112">
            <a:extLst>
              <a:ext uri="{FF2B5EF4-FFF2-40B4-BE49-F238E27FC236}">
                <a16:creationId xmlns:a16="http://schemas.microsoft.com/office/drawing/2014/main" id="{4911BF82-D264-44BF-804F-B6043D1CCD48}"/>
              </a:ext>
            </a:extLst>
          </p:cNvPr>
          <p:cNvSpPr/>
          <p:nvPr/>
        </p:nvSpPr>
        <p:spPr>
          <a:xfrm rot="16200000">
            <a:off x="2209800" y="2971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14" name="Rectangle 113">
            <a:extLst>
              <a:ext uri="{FF2B5EF4-FFF2-40B4-BE49-F238E27FC236}">
                <a16:creationId xmlns:a16="http://schemas.microsoft.com/office/drawing/2014/main" id="{F79540A2-64F1-4F5B-B060-44FA462A778C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id="{30DA5F50-3793-4DEB-A5F8-07372D55D54C}"/>
              </a:ext>
            </a:extLst>
          </p:cNvPr>
          <p:cNvSpPr/>
          <p:nvPr/>
        </p:nvSpPr>
        <p:spPr>
          <a:xfrm rot="16200000">
            <a:off x="2209800" y="2514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16" name="Rectangle 115">
            <a:extLst>
              <a:ext uri="{FF2B5EF4-FFF2-40B4-BE49-F238E27FC236}">
                <a16:creationId xmlns:a16="http://schemas.microsoft.com/office/drawing/2014/main" id="{F65D26F3-6DDC-42FB-A931-BC94659C0346}"/>
              </a:ext>
            </a:extLst>
          </p:cNvPr>
          <p:cNvSpPr/>
          <p:nvPr/>
        </p:nvSpPr>
        <p:spPr>
          <a:xfrm rot="5400000">
            <a:off x="9715500" y="59817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118" name="Rectangle 117">
            <a:extLst>
              <a:ext uri="{FF2B5EF4-FFF2-40B4-BE49-F238E27FC236}">
                <a16:creationId xmlns:a16="http://schemas.microsoft.com/office/drawing/2014/main" id="{CFF5F0D6-E06E-42FD-A09D-FB938761BBF1}"/>
              </a:ext>
            </a:extLst>
          </p:cNvPr>
          <p:cNvSpPr/>
          <p:nvPr/>
        </p:nvSpPr>
        <p:spPr>
          <a:xfrm>
            <a:off x="2438400" y="57150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55A60ACC-86B8-4330-A627-D57FA93FB7AA}"/>
              </a:ext>
            </a:extLst>
          </p:cNvPr>
          <p:cNvSpPr/>
          <p:nvPr/>
        </p:nvSpPr>
        <p:spPr>
          <a:xfrm>
            <a:off x="2438400" y="61722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21" name="Rectangle 120">
            <a:extLst>
              <a:ext uri="{FF2B5EF4-FFF2-40B4-BE49-F238E27FC236}">
                <a16:creationId xmlns:a16="http://schemas.microsoft.com/office/drawing/2014/main" id="{493AA36B-AB02-4D77-9D9D-5EB861485455}"/>
              </a:ext>
            </a:extLst>
          </p:cNvPr>
          <p:cNvSpPr/>
          <p:nvPr/>
        </p:nvSpPr>
        <p:spPr>
          <a:xfrm>
            <a:off x="2438400" y="5943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22" name="Rectangle 121">
            <a:extLst>
              <a:ext uri="{FF2B5EF4-FFF2-40B4-BE49-F238E27FC236}">
                <a16:creationId xmlns:a16="http://schemas.microsoft.com/office/drawing/2014/main" id="{D7C454BF-9EC5-45E9-8D7C-2E1227B947D3}"/>
              </a:ext>
            </a:extLst>
          </p:cNvPr>
          <p:cNvSpPr/>
          <p:nvPr/>
        </p:nvSpPr>
        <p:spPr>
          <a:xfrm rot="16200000">
            <a:off x="2209800" y="6172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23" name="Rectangle 122">
            <a:extLst>
              <a:ext uri="{FF2B5EF4-FFF2-40B4-BE49-F238E27FC236}">
                <a16:creationId xmlns:a16="http://schemas.microsoft.com/office/drawing/2014/main" id="{823381F5-49C8-4D56-9B52-CC24535A02F5}"/>
              </a:ext>
            </a:extLst>
          </p:cNvPr>
          <p:cNvSpPr/>
          <p:nvPr/>
        </p:nvSpPr>
        <p:spPr>
          <a:xfrm rot="16200000">
            <a:off x="2209800" y="5943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24" name="Rectangle 123">
            <a:extLst>
              <a:ext uri="{FF2B5EF4-FFF2-40B4-BE49-F238E27FC236}">
                <a16:creationId xmlns:a16="http://schemas.microsoft.com/office/drawing/2014/main" id="{0CFD0C46-2DF2-42BC-9A26-58407C9AFFB1}"/>
              </a:ext>
            </a:extLst>
          </p:cNvPr>
          <p:cNvSpPr/>
          <p:nvPr/>
        </p:nvSpPr>
        <p:spPr>
          <a:xfrm rot="16200000">
            <a:off x="2209800" y="5715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C2F6C8D3-1403-474E-BBC0-0A253B6543CC}"/>
              </a:ext>
            </a:extLst>
          </p:cNvPr>
          <p:cNvSpPr/>
          <p:nvPr/>
        </p:nvSpPr>
        <p:spPr>
          <a:xfrm rot="5400000">
            <a:off x="9753600" y="21336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83" name="Right Brace 82">
            <a:extLst>
              <a:ext uri="{FF2B5EF4-FFF2-40B4-BE49-F238E27FC236}">
                <a16:creationId xmlns:a16="http://schemas.microsoft.com/office/drawing/2014/main" id="{56D05D53-3F49-4D4D-AB81-DF8F7B3DD336}"/>
              </a:ext>
            </a:extLst>
          </p:cNvPr>
          <p:cNvSpPr/>
          <p:nvPr/>
        </p:nvSpPr>
        <p:spPr>
          <a:xfrm>
            <a:off x="9829800" y="20574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4B3DF147-4047-49E6-880F-9686D33D385B}"/>
              </a:ext>
            </a:extLst>
          </p:cNvPr>
          <p:cNvSpPr/>
          <p:nvPr/>
        </p:nvSpPr>
        <p:spPr>
          <a:xfrm rot="5400000">
            <a:off x="9753600" y="53340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86" name="Right Brace 85">
            <a:extLst>
              <a:ext uri="{FF2B5EF4-FFF2-40B4-BE49-F238E27FC236}">
                <a16:creationId xmlns:a16="http://schemas.microsoft.com/office/drawing/2014/main" id="{89971DE8-8086-4EA5-AD6D-4AECC6E1CFDB}"/>
              </a:ext>
            </a:extLst>
          </p:cNvPr>
          <p:cNvSpPr/>
          <p:nvPr/>
        </p:nvSpPr>
        <p:spPr>
          <a:xfrm>
            <a:off x="9829800" y="52578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27936372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Rectangle 59">
            <a:extLst>
              <a:ext uri="{FF2B5EF4-FFF2-40B4-BE49-F238E27FC236}">
                <a16:creationId xmlns:a16="http://schemas.microsoft.com/office/drawing/2014/main" id="{B7D886CC-63AC-491E-828A-9217DEA652E0}"/>
              </a:ext>
            </a:extLst>
          </p:cNvPr>
          <p:cNvSpPr/>
          <p:nvPr/>
        </p:nvSpPr>
        <p:spPr>
          <a:xfrm rot="5400000">
            <a:off x="9715500" y="5753100"/>
            <a:ext cx="457200" cy="381000"/>
          </a:xfrm>
          <a:prstGeom prst="rect">
            <a:avLst/>
          </a:prstGeom>
          <a:noFill/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200" b="1" dirty="0">
              <a:solidFill>
                <a:schemeClr val="tx1"/>
              </a:solidFill>
            </a:endParaRPr>
          </a:p>
        </p:txBody>
      </p:sp>
      <p:sp>
        <p:nvSpPr>
          <p:cNvPr id="154" name="Rectangle 153">
            <a:extLst>
              <a:ext uri="{FF2B5EF4-FFF2-40B4-BE49-F238E27FC236}">
                <a16:creationId xmlns:a16="http://schemas.microsoft.com/office/drawing/2014/main" id="{0A21388D-D030-4239-B3E1-4EC8B5080046}"/>
              </a:ext>
            </a:extLst>
          </p:cNvPr>
          <p:cNvSpPr/>
          <p:nvPr/>
        </p:nvSpPr>
        <p:spPr>
          <a:xfrm>
            <a:off x="2438400" y="2057400"/>
            <a:ext cx="7315200" cy="4572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Supply Type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7163E10A-6911-4BCF-856F-959B7B0F67A1}"/>
              </a:ext>
            </a:extLst>
          </p:cNvPr>
          <p:cNvSpPr/>
          <p:nvPr/>
        </p:nvSpPr>
        <p:spPr>
          <a:xfrm>
            <a:off x="2438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29D9C95-0F15-416B-BDC7-6C72C4DBA96A}"/>
              </a:ext>
            </a:extLst>
          </p:cNvPr>
          <p:cNvSpPr/>
          <p:nvPr/>
        </p:nvSpPr>
        <p:spPr>
          <a:xfrm>
            <a:off x="33528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5F121DCF-A8DD-48AC-AEAB-A9D2CB736785}"/>
              </a:ext>
            </a:extLst>
          </p:cNvPr>
          <p:cNvSpPr/>
          <p:nvPr/>
        </p:nvSpPr>
        <p:spPr>
          <a:xfrm>
            <a:off x="42672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B650C81D-878C-4B6F-AD5E-510C6F54F3F1}"/>
              </a:ext>
            </a:extLst>
          </p:cNvPr>
          <p:cNvSpPr/>
          <p:nvPr/>
        </p:nvSpPr>
        <p:spPr>
          <a:xfrm>
            <a:off x="51816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15309B50-AE63-4503-9241-A8CB4611EE79}"/>
              </a:ext>
            </a:extLst>
          </p:cNvPr>
          <p:cNvSpPr/>
          <p:nvPr/>
        </p:nvSpPr>
        <p:spPr>
          <a:xfrm>
            <a:off x="60960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9630BE84-ADB5-4CD1-8B84-DD7D84CF3CEF}"/>
              </a:ext>
            </a:extLst>
          </p:cNvPr>
          <p:cNvSpPr/>
          <p:nvPr/>
        </p:nvSpPr>
        <p:spPr>
          <a:xfrm>
            <a:off x="7010400" y="6858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EADA995C-0B10-4A74-867B-C36E39F09470}"/>
              </a:ext>
            </a:extLst>
          </p:cNvPr>
          <p:cNvSpPr/>
          <p:nvPr/>
        </p:nvSpPr>
        <p:spPr>
          <a:xfrm>
            <a:off x="7924800" y="6858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77" name="Rectangle 76">
            <a:extLst>
              <a:ext uri="{FF2B5EF4-FFF2-40B4-BE49-F238E27FC236}">
                <a16:creationId xmlns:a16="http://schemas.microsoft.com/office/drawing/2014/main" id="{43DE0C45-D726-42CF-8B6E-D85DAB8510A2}"/>
              </a:ext>
            </a:extLst>
          </p:cNvPr>
          <p:cNvSpPr/>
          <p:nvPr/>
        </p:nvSpPr>
        <p:spPr>
          <a:xfrm>
            <a:off x="2438400" y="9144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78" name="Rectangle 77">
            <a:extLst>
              <a:ext uri="{FF2B5EF4-FFF2-40B4-BE49-F238E27FC236}">
                <a16:creationId xmlns:a16="http://schemas.microsoft.com/office/drawing/2014/main" id="{8598CF52-066A-4031-907E-F1EF0A6F7665}"/>
              </a:ext>
            </a:extLst>
          </p:cNvPr>
          <p:cNvSpPr/>
          <p:nvPr/>
        </p:nvSpPr>
        <p:spPr>
          <a:xfrm>
            <a:off x="7924800" y="16002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2F3D947B-DDF3-4A99-967E-9E5DF540FB5E}"/>
              </a:ext>
            </a:extLst>
          </p:cNvPr>
          <p:cNvSpPr/>
          <p:nvPr/>
        </p:nvSpPr>
        <p:spPr>
          <a:xfrm>
            <a:off x="2438400" y="13716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Supplying Entity ID (App, Entity)</a:t>
            </a:r>
          </a:p>
        </p:txBody>
      </p:sp>
      <p:sp>
        <p:nvSpPr>
          <p:cNvPr id="80" name="Rectangle 79">
            <a:extLst>
              <a:ext uri="{FF2B5EF4-FFF2-40B4-BE49-F238E27FC236}">
                <a16:creationId xmlns:a16="http://schemas.microsoft.com/office/drawing/2014/main" id="{19FEB6E9-D76C-4FE2-A77D-C10B43EDF7F6}"/>
              </a:ext>
            </a:extLst>
          </p:cNvPr>
          <p:cNvSpPr/>
          <p:nvPr/>
        </p:nvSpPr>
        <p:spPr>
          <a:xfrm>
            <a:off x="2438400" y="11430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Receiving Entity ID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4BC6F706-DDD7-4752-BD00-48738AB4DD89}"/>
              </a:ext>
            </a:extLst>
          </p:cNvPr>
          <p:cNvSpPr/>
          <p:nvPr/>
        </p:nvSpPr>
        <p:spPr>
          <a:xfrm>
            <a:off x="2438400" y="1600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00B9055D-F609-4554-B717-F26CE01DADBB}"/>
              </a:ext>
            </a:extLst>
          </p:cNvPr>
          <p:cNvSpPr/>
          <p:nvPr/>
        </p:nvSpPr>
        <p:spPr>
          <a:xfrm>
            <a:off x="6096000" y="2286000"/>
            <a:ext cx="3657600" cy="228600"/>
          </a:xfrm>
          <a:prstGeom prst="rect">
            <a:avLst/>
          </a:prstGeom>
          <a:pattFill prst="wdUpDiag">
            <a:fgClr>
              <a:schemeClr val="accent1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 to 64-bit boundary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087EABB3-29CC-42F5-9267-1F27FEA03606}"/>
              </a:ext>
            </a:extLst>
          </p:cNvPr>
          <p:cNvSpPr/>
          <p:nvPr/>
        </p:nvSpPr>
        <p:spPr>
          <a:xfrm>
            <a:off x="2438400" y="1828800"/>
            <a:ext cx="36576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Type = XXXX (Supply Type Variable record)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A1C606B7-9FBC-4AF5-9F57-8AAAF564B737}"/>
              </a:ext>
            </a:extLst>
          </p:cNvPr>
          <p:cNvSpPr/>
          <p:nvPr/>
        </p:nvSpPr>
        <p:spPr>
          <a:xfrm>
            <a:off x="6096000" y="1828800"/>
            <a:ext cx="18288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Record Length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B31FC000-7D18-4CC3-AC62-EACACE71FA14}"/>
              </a:ext>
            </a:extLst>
          </p:cNvPr>
          <p:cNvSpPr/>
          <p:nvPr/>
        </p:nvSpPr>
        <p:spPr>
          <a:xfrm>
            <a:off x="8839200" y="1828800"/>
            <a:ext cx="9144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Types</a:t>
            </a:r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3BE982D7-6518-47D2-AF8A-0B456A537321}"/>
              </a:ext>
            </a:extLst>
          </p:cNvPr>
          <p:cNvSpPr/>
          <p:nvPr/>
        </p:nvSpPr>
        <p:spPr>
          <a:xfrm rot="16200000">
            <a:off x="1981200" y="13716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CBE6B65C-9BA3-4BFF-BF64-C3EB756B61BE}"/>
              </a:ext>
            </a:extLst>
          </p:cNvPr>
          <p:cNvSpPr/>
          <p:nvPr/>
        </p:nvSpPr>
        <p:spPr>
          <a:xfrm rot="16200000">
            <a:off x="1981202" y="2057398"/>
            <a:ext cx="685801" cy="228602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Var Rec 1</a:t>
            </a: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C126B8C7-FC43-4EC3-B6FD-51D0DE467CCD}"/>
              </a:ext>
            </a:extLst>
          </p:cNvPr>
          <p:cNvSpPr/>
          <p:nvPr/>
        </p:nvSpPr>
        <p:spPr>
          <a:xfrm rot="16200000">
            <a:off x="2095500" y="8001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98" name="Rectangle 97">
            <a:extLst>
              <a:ext uri="{FF2B5EF4-FFF2-40B4-BE49-F238E27FC236}">
                <a16:creationId xmlns:a16="http://schemas.microsoft.com/office/drawing/2014/main" id="{B247217C-8F30-4B31-85BF-800482667093}"/>
              </a:ext>
            </a:extLst>
          </p:cNvPr>
          <p:cNvSpPr/>
          <p:nvPr/>
        </p:nvSpPr>
        <p:spPr>
          <a:xfrm>
            <a:off x="7924800" y="1828800"/>
            <a:ext cx="914400" cy="228600"/>
          </a:xfrm>
          <a:prstGeom prst="rect">
            <a:avLst/>
          </a:prstGeom>
          <a:pattFill prst="wdUpDiag">
            <a:fgClr>
              <a:schemeClr val="accent1">
                <a:lumMod val="40000"/>
                <a:lumOff val="6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99" name="Rectangle 98">
            <a:extLst>
              <a:ext uri="{FF2B5EF4-FFF2-40B4-BE49-F238E27FC236}">
                <a16:creationId xmlns:a16="http://schemas.microsoft.com/office/drawing/2014/main" id="{4F9CBCF4-15B8-4757-AAED-93A089527AD7}"/>
              </a:ext>
            </a:extLst>
          </p:cNvPr>
          <p:cNvSpPr/>
          <p:nvPr/>
        </p:nvSpPr>
        <p:spPr>
          <a:xfrm>
            <a:off x="7924800" y="11430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Supplying Entity ID (Site)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D4A69E98-E474-49E8-BB54-5D8ECB56F1A9}"/>
              </a:ext>
            </a:extLst>
          </p:cNvPr>
          <p:cNvSpPr/>
          <p:nvPr/>
        </p:nvSpPr>
        <p:spPr>
          <a:xfrm>
            <a:off x="6096000" y="13716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8832B1CF-F25B-4E49-B942-7B9964758648}"/>
              </a:ext>
            </a:extLst>
          </p:cNvPr>
          <p:cNvSpPr/>
          <p:nvPr/>
        </p:nvSpPr>
        <p:spPr>
          <a:xfrm>
            <a:off x="6096000" y="16002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5B3E8FCD-2F61-471F-9A0E-AE872734F3A5}"/>
              </a:ext>
            </a:extLst>
          </p:cNvPr>
          <p:cNvSpPr/>
          <p:nvPr/>
        </p:nvSpPr>
        <p:spPr>
          <a:xfrm>
            <a:off x="2438400" y="43434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Proto Ver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DA409FE3-B6F9-4718-920E-7E92CE3F2893}"/>
              </a:ext>
            </a:extLst>
          </p:cNvPr>
          <p:cNvSpPr/>
          <p:nvPr/>
        </p:nvSpPr>
        <p:spPr>
          <a:xfrm>
            <a:off x="3352800" y="43434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Compat</a:t>
            </a:r>
            <a:r>
              <a:rPr lang="en-US" sz="1000" b="1" dirty="0">
                <a:solidFill>
                  <a:schemeClr val="tx1"/>
                </a:solidFill>
              </a:rPr>
              <a:t> Ver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E1472E66-838A-4765-8A53-A55758C5AE76}"/>
              </a:ext>
            </a:extLst>
          </p:cNvPr>
          <p:cNvSpPr/>
          <p:nvPr/>
        </p:nvSpPr>
        <p:spPr>
          <a:xfrm>
            <a:off x="4267200" y="43434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Exercise ID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66ABA4B2-319C-46AF-9ECA-1884202E65EB}"/>
              </a:ext>
            </a:extLst>
          </p:cNvPr>
          <p:cNvSpPr/>
          <p:nvPr/>
        </p:nvSpPr>
        <p:spPr>
          <a:xfrm>
            <a:off x="5181600" y="43434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Type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611D1059-A22D-4D3B-8A70-D911399B32DF}"/>
              </a:ext>
            </a:extLst>
          </p:cNvPr>
          <p:cNvSpPr/>
          <p:nvPr/>
        </p:nvSpPr>
        <p:spPr>
          <a:xfrm>
            <a:off x="6096000" y="43434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Status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9EAC911F-82C4-4F32-AAD6-D5A726259EF9}"/>
              </a:ext>
            </a:extLst>
          </p:cNvPr>
          <p:cNvSpPr/>
          <p:nvPr/>
        </p:nvSpPr>
        <p:spPr>
          <a:xfrm>
            <a:off x="7010400" y="4343400"/>
            <a:ext cx="9144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HDR Len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B6A92BE7-3AA3-4CA7-820A-8CE4BC1807F4}"/>
              </a:ext>
            </a:extLst>
          </p:cNvPr>
          <p:cNvSpPr/>
          <p:nvPr/>
        </p:nvSpPr>
        <p:spPr>
          <a:xfrm>
            <a:off x="7924800" y="4343400"/>
            <a:ext cx="1828801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PDU Length</a:t>
            </a: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id="{9503BBB2-8A2C-4916-99AB-9B65489D2FC7}"/>
              </a:ext>
            </a:extLst>
          </p:cNvPr>
          <p:cNvSpPr/>
          <p:nvPr/>
        </p:nvSpPr>
        <p:spPr>
          <a:xfrm>
            <a:off x="2438400" y="4572000"/>
            <a:ext cx="7315200" cy="22860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Timestamp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3AD5F8D4-74D9-4B15-9FB4-8B55B1DAE374}"/>
              </a:ext>
            </a:extLst>
          </p:cNvPr>
          <p:cNvSpPr/>
          <p:nvPr/>
        </p:nvSpPr>
        <p:spPr>
          <a:xfrm>
            <a:off x="7924800" y="5257800"/>
            <a:ext cx="1828801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</a:rPr>
              <a:t>Num</a:t>
            </a:r>
            <a:r>
              <a:rPr lang="en-US" sz="1000" b="1" dirty="0">
                <a:solidFill>
                  <a:schemeClr val="tx1"/>
                </a:solidFill>
              </a:rPr>
              <a:t> Variable Records (N)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AAAA8788-A511-4A23-963D-10B55C3D52CF}"/>
              </a:ext>
            </a:extLst>
          </p:cNvPr>
          <p:cNvSpPr/>
          <p:nvPr/>
        </p:nvSpPr>
        <p:spPr>
          <a:xfrm>
            <a:off x="2438400" y="5029200"/>
            <a:ext cx="36576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>
                <a:solidFill>
                  <a:schemeClr val="tx1"/>
                </a:solidFill>
              </a:rPr>
              <a:t>Other </a:t>
            </a:r>
            <a:r>
              <a:rPr lang="en-US" sz="1000" b="1" dirty="0">
                <a:solidFill>
                  <a:schemeClr val="tx1"/>
                </a:solidFill>
              </a:rPr>
              <a:t>Entity ID (App, Entity)</a:t>
            </a: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EA0A16C3-0CE9-48AE-92CF-0EBD935EC0C0}"/>
              </a:ext>
            </a:extLst>
          </p:cNvPr>
          <p:cNvSpPr/>
          <p:nvPr/>
        </p:nvSpPr>
        <p:spPr>
          <a:xfrm>
            <a:off x="2438400" y="4800600"/>
            <a:ext cx="54864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Cancelling Entity ID</a:t>
            </a:r>
          </a:p>
        </p:txBody>
      </p:sp>
      <p:sp>
        <p:nvSpPr>
          <p:cNvPr id="110" name="Rectangle 109">
            <a:extLst>
              <a:ext uri="{FF2B5EF4-FFF2-40B4-BE49-F238E27FC236}">
                <a16:creationId xmlns:a16="http://schemas.microsoft.com/office/drawing/2014/main" id="{BE73F64B-675D-48E9-BC24-3A687C33F706}"/>
              </a:ext>
            </a:extLst>
          </p:cNvPr>
          <p:cNvSpPr/>
          <p:nvPr/>
        </p:nvSpPr>
        <p:spPr>
          <a:xfrm>
            <a:off x="2438400" y="5486400"/>
            <a:ext cx="7315200" cy="238757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1</a:t>
            </a:r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0CC2258F-7409-423B-9082-7FB8301CA9A9}"/>
              </a:ext>
            </a:extLst>
          </p:cNvPr>
          <p:cNvSpPr/>
          <p:nvPr/>
        </p:nvSpPr>
        <p:spPr>
          <a:xfrm>
            <a:off x="2438400" y="59436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112" name="Rectangle 111">
            <a:extLst>
              <a:ext uri="{FF2B5EF4-FFF2-40B4-BE49-F238E27FC236}">
                <a16:creationId xmlns:a16="http://schemas.microsoft.com/office/drawing/2014/main" id="{814B2B6A-E0B2-4EDA-8CBD-26FD3D021145}"/>
              </a:ext>
            </a:extLst>
          </p:cNvPr>
          <p:cNvSpPr/>
          <p:nvPr/>
        </p:nvSpPr>
        <p:spPr>
          <a:xfrm>
            <a:off x="2438400" y="52578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17" name="Rectangle 116">
            <a:extLst>
              <a:ext uri="{FF2B5EF4-FFF2-40B4-BE49-F238E27FC236}">
                <a16:creationId xmlns:a16="http://schemas.microsoft.com/office/drawing/2014/main" id="{D254A715-E6D0-4E10-A77B-01464647373F}"/>
              </a:ext>
            </a:extLst>
          </p:cNvPr>
          <p:cNvSpPr/>
          <p:nvPr/>
        </p:nvSpPr>
        <p:spPr>
          <a:xfrm rot="16200000">
            <a:off x="1981200" y="5029200"/>
            <a:ext cx="685800" cy="228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BODY</a:t>
            </a: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CDF644B6-86C6-4E8E-9FEC-A6DB119F3A2B}"/>
              </a:ext>
            </a:extLst>
          </p:cNvPr>
          <p:cNvSpPr/>
          <p:nvPr/>
        </p:nvSpPr>
        <p:spPr>
          <a:xfrm rot="16200000">
            <a:off x="2095500" y="4457700"/>
            <a:ext cx="457200" cy="228600"/>
          </a:xfrm>
          <a:prstGeom prst="rect">
            <a:avLst/>
          </a:prstGeom>
          <a:solidFill>
            <a:schemeClr val="accent4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bg1"/>
                </a:solidFill>
              </a:rPr>
              <a:t>HDR</a:t>
            </a:r>
          </a:p>
        </p:txBody>
      </p:sp>
      <p:sp>
        <p:nvSpPr>
          <p:cNvPr id="136" name="Rectangle 135">
            <a:extLst>
              <a:ext uri="{FF2B5EF4-FFF2-40B4-BE49-F238E27FC236}">
                <a16:creationId xmlns:a16="http://schemas.microsoft.com/office/drawing/2014/main" id="{3C76A14B-24F1-4A85-96CB-CB763A8D5701}"/>
              </a:ext>
            </a:extLst>
          </p:cNvPr>
          <p:cNvSpPr/>
          <p:nvPr/>
        </p:nvSpPr>
        <p:spPr>
          <a:xfrm>
            <a:off x="7924800" y="4800600"/>
            <a:ext cx="1828800" cy="228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Other Entity ID (Site)</a:t>
            </a:r>
          </a:p>
        </p:txBody>
      </p:sp>
      <p:sp>
        <p:nvSpPr>
          <p:cNvPr id="137" name="Rectangle 136">
            <a:extLst>
              <a:ext uri="{FF2B5EF4-FFF2-40B4-BE49-F238E27FC236}">
                <a16:creationId xmlns:a16="http://schemas.microsoft.com/office/drawing/2014/main" id="{D1B75D7E-FBD9-45C3-B528-A9CA5276CEDB}"/>
              </a:ext>
            </a:extLst>
          </p:cNvPr>
          <p:cNvSpPr/>
          <p:nvPr/>
        </p:nvSpPr>
        <p:spPr>
          <a:xfrm>
            <a:off x="6096000" y="5029200"/>
            <a:ext cx="36576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81CFF3A4-676A-4B6B-A5C9-C73AC86363F6}"/>
              </a:ext>
            </a:extLst>
          </p:cNvPr>
          <p:cNvSpPr/>
          <p:nvPr/>
        </p:nvSpPr>
        <p:spPr>
          <a:xfrm>
            <a:off x="6096000" y="5257800"/>
            <a:ext cx="1828800" cy="228600"/>
          </a:xfrm>
          <a:prstGeom prst="rect">
            <a:avLst/>
          </a:prstGeom>
          <a:pattFill prst="wdUpDiag">
            <a:fgClr>
              <a:schemeClr val="accent6">
                <a:lumMod val="20000"/>
                <a:lumOff val="80000"/>
              </a:schemeClr>
            </a:fgClr>
            <a:bgClr>
              <a:schemeClr val="bg1"/>
            </a:bgClr>
          </a:patt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Padding</a:t>
            </a:r>
          </a:p>
        </p:txBody>
      </p:sp>
      <p:sp>
        <p:nvSpPr>
          <p:cNvPr id="152" name="Rectangle 151">
            <a:extLst>
              <a:ext uri="{FF2B5EF4-FFF2-40B4-BE49-F238E27FC236}">
                <a16:creationId xmlns:a16="http://schemas.microsoft.com/office/drawing/2014/main" id="{CAEB906E-CB02-4721-8257-5E87D4EA7E84}"/>
              </a:ext>
            </a:extLst>
          </p:cNvPr>
          <p:cNvSpPr/>
          <p:nvPr/>
        </p:nvSpPr>
        <p:spPr>
          <a:xfrm>
            <a:off x="2438400" y="5715000"/>
            <a:ext cx="7315200" cy="22859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155" name="Rectangle 154">
            <a:extLst>
              <a:ext uri="{FF2B5EF4-FFF2-40B4-BE49-F238E27FC236}">
                <a16:creationId xmlns:a16="http://schemas.microsoft.com/office/drawing/2014/main" id="{D7687592-3238-44FB-A81C-1C50C0D09B6E}"/>
              </a:ext>
            </a:extLst>
          </p:cNvPr>
          <p:cNvSpPr/>
          <p:nvPr/>
        </p:nvSpPr>
        <p:spPr>
          <a:xfrm>
            <a:off x="4267200" y="3810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Resupply Received PDU</a:t>
            </a:r>
          </a:p>
        </p:txBody>
      </p:sp>
      <p:sp>
        <p:nvSpPr>
          <p:cNvPr id="156" name="Rectangle 155">
            <a:extLst>
              <a:ext uri="{FF2B5EF4-FFF2-40B4-BE49-F238E27FC236}">
                <a16:creationId xmlns:a16="http://schemas.microsoft.com/office/drawing/2014/main" id="{13599B44-ABA8-4FE1-A83A-75BEA195F61B}"/>
              </a:ext>
            </a:extLst>
          </p:cNvPr>
          <p:cNvSpPr/>
          <p:nvPr/>
        </p:nvSpPr>
        <p:spPr>
          <a:xfrm>
            <a:off x="4267200" y="4038600"/>
            <a:ext cx="36576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/>
                </a:solidFill>
              </a:rPr>
              <a:t>Resupply Cancel PDU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C3572E92-C500-4014-A993-3BC77C10C287}"/>
              </a:ext>
            </a:extLst>
          </p:cNvPr>
          <p:cNvSpPr/>
          <p:nvPr/>
        </p:nvSpPr>
        <p:spPr>
          <a:xfrm>
            <a:off x="2438400" y="2514600"/>
            <a:ext cx="7315200" cy="23875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2</a:t>
            </a:r>
          </a:p>
        </p:txBody>
      </p:sp>
      <p:sp>
        <p:nvSpPr>
          <p:cNvPr id="62" name="Rectangle 61">
            <a:extLst>
              <a:ext uri="{FF2B5EF4-FFF2-40B4-BE49-F238E27FC236}">
                <a16:creationId xmlns:a16="http://schemas.microsoft.com/office/drawing/2014/main" id="{E7FE471B-2262-47E4-B43B-AE75DFE9F4E7}"/>
              </a:ext>
            </a:extLst>
          </p:cNvPr>
          <p:cNvSpPr/>
          <p:nvPr/>
        </p:nvSpPr>
        <p:spPr>
          <a:xfrm>
            <a:off x="2438400" y="2971800"/>
            <a:ext cx="7315200" cy="2286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mpd="sng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Variable Record N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5FF86260-A37E-432A-A31D-8F66C3795482}"/>
              </a:ext>
            </a:extLst>
          </p:cNvPr>
          <p:cNvSpPr/>
          <p:nvPr/>
        </p:nvSpPr>
        <p:spPr>
          <a:xfrm>
            <a:off x="2438400" y="2743200"/>
            <a:ext cx="7315200" cy="228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 cmpd="sng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</a:rPr>
              <a:t>. . .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1282A0F4-06CE-4584-B3D2-86F5986DB14D}"/>
              </a:ext>
            </a:extLst>
          </p:cNvPr>
          <p:cNvSpPr/>
          <p:nvPr/>
        </p:nvSpPr>
        <p:spPr>
          <a:xfrm rot="16200000">
            <a:off x="2209800" y="29718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43ABFE10-F715-4B16-BAE6-F94BF181EFD2}"/>
              </a:ext>
            </a:extLst>
          </p:cNvPr>
          <p:cNvSpPr/>
          <p:nvPr/>
        </p:nvSpPr>
        <p:spPr>
          <a:xfrm rot="16200000">
            <a:off x="2209800" y="27432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5BFA6EC5-AC64-4337-9CB2-F41A7F21642E}"/>
              </a:ext>
            </a:extLst>
          </p:cNvPr>
          <p:cNvSpPr/>
          <p:nvPr/>
        </p:nvSpPr>
        <p:spPr>
          <a:xfrm rot="16200000">
            <a:off x="2209800" y="2514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5B41F248-390E-4211-9A55-449B8861CBC5}"/>
              </a:ext>
            </a:extLst>
          </p:cNvPr>
          <p:cNvSpPr/>
          <p:nvPr/>
        </p:nvSpPr>
        <p:spPr>
          <a:xfrm rot="16200000">
            <a:off x="2209800" y="59436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045E7CC0-FFF8-4827-8F4C-14886D4D4662}"/>
              </a:ext>
            </a:extLst>
          </p:cNvPr>
          <p:cNvSpPr/>
          <p:nvPr/>
        </p:nvSpPr>
        <p:spPr>
          <a:xfrm rot="16200000">
            <a:off x="2209800" y="57150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113" name="Rectangle 112">
            <a:extLst>
              <a:ext uri="{FF2B5EF4-FFF2-40B4-BE49-F238E27FC236}">
                <a16:creationId xmlns:a16="http://schemas.microsoft.com/office/drawing/2014/main" id="{20740C5F-149A-4786-9750-2160411C2970}"/>
              </a:ext>
            </a:extLst>
          </p:cNvPr>
          <p:cNvSpPr/>
          <p:nvPr/>
        </p:nvSpPr>
        <p:spPr>
          <a:xfrm rot="16200000">
            <a:off x="2209800" y="5486400"/>
            <a:ext cx="228600" cy="228600"/>
          </a:xfrm>
          <a:prstGeom prst="rect">
            <a:avLst/>
          </a:prstGeom>
          <a:solidFill>
            <a:schemeClr val="accent1">
              <a:lumMod val="75000"/>
            </a:schemeClr>
          </a:solidFill>
          <a:ln w="12700" cmpd="sng">
            <a:solidFill>
              <a:schemeClr val="tx1"/>
            </a:solidFill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 b="1" dirty="0">
              <a:solidFill>
                <a:schemeClr val="bg1"/>
              </a:solidFill>
            </a:endParaRPr>
          </a:p>
        </p:txBody>
      </p:sp>
      <p:sp>
        <p:nvSpPr>
          <p:cNvPr id="81" name="Rectangle 80">
            <a:extLst>
              <a:ext uri="{FF2B5EF4-FFF2-40B4-BE49-F238E27FC236}">
                <a16:creationId xmlns:a16="http://schemas.microsoft.com/office/drawing/2014/main" id="{F52170B8-9CCC-4F8B-B134-7C2781DA8317}"/>
              </a:ext>
            </a:extLst>
          </p:cNvPr>
          <p:cNvSpPr/>
          <p:nvPr/>
        </p:nvSpPr>
        <p:spPr>
          <a:xfrm rot="5400000">
            <a:off x="9753600" y="2133600"/>
            <a:ext cx="533400" cy="2286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Array</a:t>
            </a:r>
          </a:p>
        </p:txBody>
      </p:sp>
      <p:sp>
        <p:nvSpPr>
          <p:cNvPr id="82" name="Right Brace 81">
            <a:extLst>
              <a:ext uri="{FF2B5EF4-FFF2-40B4-BE49-F238E27FC236}">
                <a16:creationId xmlns:a16="http://schemas.microsoft.com/office/drawing/2014/main" id="{3B4B119B-7C05-4045-BFFC-DFF8FAAC4EC9}"/>
              </a:ext>
            </a:extLst>
          </p:cNvPr>
          <p:cNvSpPr/>
          <p:nvPr/>
        </p:nvSpPr>
        <p:spPr>
          <a:xfrm>
            <a:off x="9829800" y="2057400"/>
            <a:ext cx="76200" cy="457200"/>
          </a:xfrm>
          <a:prstGeom prst="rightBrace">
            <a:avLst>
              <a:gd name="adj1" fmla="val 8333"/>
              <a:gd name="adj2" fmla="val 45556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10415848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1791</TotalTime>
  <Words>2118</Words>
  <Application>Microsoft Office PowerPoint</Application>
  <PresentationFormat>Widescreen</PresentationFormat>
  <Paragraphs>779</Paragraphs>
  <Slides>19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3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Leidos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>Unrestricted</dc:subject>
  <dc:creator>Bob Murray</dc:creator>
  <cp:lastModifiedBy>brutzman</cp:lastModifiedBy>
  <cp:revision>23</cp:revision>
  <cp:lastPrinted>2018-01-08T00:59:59Z</cp:lastPrinted>
  <dcterms:created xsi:type="dcterms:W3CDTF">2017-08-24T19:20:22Z</dcterms:created>
  <dcterms:modified xsi:type="dcterms:W3CDTF">2019-09-07T21:40:07Z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IndexRef">
    <vt:lpwstr>dfc6b341-dc5e-4e15-bcdb-ba2e525e962e</vt:lpwstr>
  </property>
  <property fmtid="{D5CDD505-2E9C-101B-9397-08002B2CF9AE}" pid="3" name="bjSaver">
    <vt:lpwstr>AGesIoc1Yg4zyGHoLAsy8onLhHlFed5U</vt:lpwstr>
  </property>
  <property fmtid="{D5CDD505-2E9C-101B-9397-08002B2CF9AE}" pid="4" name="bjDocumentLabelXML">
    <vt:lpwstr>&lt;?xml version="1.0" encoding="us-ascii"?&gt;&lt;sisl xmlns:xsi="http://www.w3.org/2001/XMLSchema-instance" xmlns:xsd="http://www.w3.org/2001/XMLSchema" sislVersion="0" policy="c8d5760e-638a-47e8-9e2e-1226c2cb268d" origin="userSelected" xmlns="http://www.boldonj</vt:lpwstr>
  </property>
  <property fmtid="{D5CDD505-2E9C-101B-9397-08002B2CF9AE}" pid="5" name="bjDocumentLabelXML-0">
    <vt:lpwstr>ames.com/2008/01/sie/internal/label"&gt;&lt;element uid="42834bfb-1ec1-4beb-bd64-eb83fb3cb3f3" value="" /&gt;&lt;/sisl&gt;</vt:lpwstr>
  </property>
  <property fmtid="{D5CDD505-2E9C-101B-9397-08002B2CF9AE}" pid="6" name="bjDocumentSecurityLabel">
    <vt:lpwstr>Unrestricted</vt:lpwstr>
  </property>
  <property fmtid="{D5CDD505-2E9C-101B-9397-08002B2CF9AE}" pid="7" name="bjLabelHistoryID">
    <vt:lpwstr>{354DCB26-9D18-415E-BBDE-BF598465DFF5}</vt:lpwstr>
  </property>
</Properties>
</file>

<file path=docProps/thumbnail.jpeg>
</file>