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3"/>
  </p:notesMasterIdLst>
  <p:sldIdLst>
    <p:sldId id="282" r:id="rId2"/>
    <p:sldId id="284" r:id="rId3"/>
    <p:sldId id="258" r:id="rId4"/>
    <p:sldId id="264" r:id="rId5"/>
    <p:sldId id="259" r:id="rId6"/>
    <p:sldId id="287" r:id="rId7"/>
    <p:sldId id="265" r:id="rId8"/>
    <p:sldId id="274" r:id="rId9"/>
    <p:sldId id="273" r:id="rId10"/>
    <p:sldId id="278" r:id="rId11"/>
    <p:sldId id="272" r:id="rId12"/>
    <p:sldId id="270" r:id="rId13"/>
    <p:sldId id="271" r:id="rId14"/>
    <p:sldId id="288" r:id="rId15"/>
    <p:sldId id="290" r:id="rId16"/>
    <p:sldId id="289" r:id="rId17"/>
    <p:sldId id="276" r:id="rId18"/>
    <p:sldId id="281" r:id="rId19"/>
    <p:sldId id="286" r:id="rId20"/>
    <p:sldId id="285" r:id="rId21"/>
    <p:sldId id="263" r:id="rId22"/>
  </p:sldIdLst>
  <p:sldSz cx="12192000" cy="6858000"/>
  <p:notesSz cx="7315200" cy="12344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4EBA41-72DB-4997-80B7-BB0B3601AC75}" v="66" dt="2020-06-03T23:35:47.3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939" autoAdjust="0"/>
    <p:restoredTop sz="92482" autoAdjust="0"/>
  </p:normalViewPr>
  <p:slideViewPr>
    <p:cSldViewPr snapToGrid="0">
      <p:cViewPr varScale="1">
        <p:scale>
          <a:sx n="73" d="100"/>
          <a:sy n="73" d="100"/>
        </p:scale>
        <p:origin x="77" y="41"/>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3" d="100"/>
          <a:sy n="123" d="100"/>
        </p:scale>
        <p:origin x="497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bias" userId="8c39b22f-34dc-4a63-b776-a37641c01854" providerId="ADAL" clId="{C9C02CFF-82F1-498D-8944-DF655EDB47B9}"/>
    <pc:docChg chg="undo custSel addSld delSld modSld sldOrd">
      <pc:chgData name="Tobias" userId="8c39b22f-34dc-4a63-b776-a37641c01854" providerId="ADAL" clId="{C9C02CFF-82F1-498D-8944-DF655EDB47B9}" dt="2020-04-10T23:23:36.041" v="1464" actId="20577"/>
      <pc:docMkLst>
        <pc:docMk/>
      </pc:docMkLst>
      <pc:sldChg chg="modSp mod">
        <pc:chgData name="Tobias" userId="8c39b22f-34dc-4a63-b776-a37641c01854" providerId="ADAL" clId="{C9C02CFF-82F1-498D-8944-DF655EDB47B9}" dt="2020-03-16T06:00:20.654" v="483" actId="20577"/>
        <pc:sldMkLst>
          <pc:docMk/>
          <pc:sldMk cId="2815792738" sldId="256"/>
        </pc:sldMkLst>
        <pc:spChg chg="mod">
          <ac:chgData name="Tobias" userId="8c39b22f-34dc-4a63-b776-a37641c01854" providerId="ADAL" clId="{C9C02CFF-82F1-498D-8944-DF655EDB47B9}" dt="2020-03-16T06:00:07.708" v="462" actId="122"/>
          <ac:spMkLst>
            <pc:docMk/>
            <pc:sldMk cId="2815792738" sldId="256"/>
            <ac:spMk id="7" creationId="{00000000-0000-0000-0000-000000000000}"/>
          </ac:spMkLst>
        </pc:spChg>
        <pc:spChg chg="mod">
          <ac:chgData name="Tobias" userId="8c39b22f-34dc-4a63-b776-a37641c01854" providerId="ADAL" clId="{C9C02CFF-82F1-498D-8944-DF655EDB47B9}" dt="2020-03-16T06:00:20.654" v="483" actId="20577"/>
          <ac:spMkLst>
            <pc:docMk/>
            <pc:sldMk cId="2815792738" sldId="256"/>
            <ac:spMk id="9" creationId="{00000000-0000-0000-0000-000000000000}"/>
          </ac:spMkLst>
        </pc:spChg>
      </pc:sldChg>
      <pc:sldChg chg="del">
        <pc:chgData name="Tobias" userId="8c39b22f-34dc-4a63-b776-a37641c01854" providerId="ADAL" clId="{C9C02CFF-82F1-498D-8944-DF655EDB47B9}" dt="2020-03-16T05:58:33.809" v="390" actId="47"/>
        <pc:sldMkLst>
          <pc:docMk/>
          <pc:sldMk cId="107930062" sldId="261"/>
        </pc:sldMkLst>
      </pc:sldChg>
      <pc:sldChg chg="addSp delSp modSp mod modAnim">
        <pc:chgData name="Tobias" userId="8c39b22f-34dc-4a63-b776-a37641c01854" providerId="ADAL" clId="{C9C02CFF-82F1-498D-8944-DF655EDB47B9}" dt="2020-03-15T20:38:40.359" v="277" actId="14100"/>
        <pc:sldMkLst>
          <pc:docMk/>
          <pc:sldMk cId="2241702178" sldId="265"/>
        </pc:sldMkLst>
        <pc:spChg chg="mod">
          <ac:chgData name="Tobias" userId="8c39b22f-34dc-4a63-b776-a37641c01854" providerId="ADAL" clId="{C9C02CFF-82F1-498D-8944-DF655EDB47B9}" dt="2020-03-15T20:34:29.402" v="196" actId="1076"/>
          <ac:spMkLst>
            <pc:docMk/>
            <pc:sldMk cId="2241702178" sldId="265"/>
            <ac:spMk id="11" creationId="{B9DD6346-0429-420C-AEF1-1DCD6EB9A75C}"/>
          </ac:spMkLst>
        </pc:spChg>
        <pc:spChg chg="mod">
          <ac:chgData name="Tobias" userId="8c39b22f-34dc-4a63-b776-a37641c01854" providerId="ADAL" clId="{C9C02CFF-82F1-498D-8944-DF655EDB47B9}" dt="2020-03-15T20:34:41.164" v="207" actId="1076"/>
          <ac:spMkLst>
            <pc:docMk/>
            <pc:sldMk cId="2241702178" sldId="265"/>
            <ac:spMk id="12" creationId="{DF1CF785-155E-4AA6-ADE9-78D9B978CC08}"/>
          </ac:spMkLst>
        </pc:spChg>
        <pc:spChg chg="del">
          <ac:chgData name="Tobias" userId="8c39b22f-34dc-4a63-b776-a37641c01854" providerId="ADAL" clId="{C9C02CFF-82F1-498D-8944-DF655EDB47B9}" dt="2020-03-15T20:33:27.369" v="174" actId="478"/>
          <ac:spMkLst>
            <pc:docMk/>
            <pc:sldMk cId="2241702178" sldId="265"/>
            <ac:spMk id="13" creationId="{DBFD87FB-F26E-41D9-AE0A-3374F52A8465}"/>
          </ac:spMkLst>
        </pc:spChg>
        <pc:spChg chg="mod">
          <ac:chgData name="Tobias" userId="8c39b22f-34dc-4a63-b776-a37641c01854" providerId="ADAL" clId="{C9C02CFF-82F1-498D-8944-DF655EDB47B9}" dt="2020-03-15T20:32:49.164" v="129" actId="1076"/>
          <ac:spMkLst>
            <pc:docMk/>
            <pc:sldMk cId="2241702178" sldId="265"/>
            <ac:spMk id="14" creationId="{6C6DA7E6-3C77-4F98-BCFF-C6E1BEFE3E85}"/>
          </ac:spMkLst>
        </pc:spChg>
        <pc:spChg chg="mod">
          <ac:chgData name="Tobias" userId="8c39b22f-34dc-4a63-b776-a37641c01854" providerId="ADAL" clId="{C9C02CFF-82F1-498D-8944-DF655EDB47B9}" dt="2020-03-15T20:33:19.340" v="173" actId="1076"/>
          <ac:spMkLst>
            <pc:docMk/>
            <pc:sldMk cId="2241702178" sldId="265"/>
            <ac:spMk id="15" creationId="{431899AE-68BD-4FDD-991C-320D0B2B0A43}"/>
          </ac:spMkLst>
        </pc:spChg>
        <pc:spChg chg="add mod">
          <ac:chgData name="Tobias" userId="8c39b22f-34dc-4a63-b776-a37641c01854" providerId="ADAL" clId="{C9C02CFF-82F1-498D-8944-DF655EDB47B9}" dt="2020-03-15T20:34:19.976" v="195" actId="1076"/>
          <ac:spMkLst>
            <pc:docMk/>
            <pc:sldMk cId="2241702178" sldId="265"/>
            <ac:spMk id="16" creationId="{12A2E916-7AC4-4AC1-9327-61D2F7AE3381}"/>
          </ac:spMkLst>
        </pc:spChg>
        <pc:spChg chg="add mod">
          <ac:chgData name="Tobias" userId="8c39b22f-34dc-4a63-b776-a37641c01854" providerId="ADAL" clId="{C9C02CFF-82F1-498D-8944-DF655EDB47B9}" dt="2020-03-15T20:35:15.166" v="240" actId="1076"/>
          <ac:spMkLst>
            <pc:docMk/>
            <pc:sldMk cId="2241702178" sldId="265"/>
            <ac:spMk id="17" creationId="{4239BEEB-0955-4949-8A78-85253DC92C9B}"/>
          </ac:spMkLst>
        </pc:spChg>
        <pc:spChg chg="mod">
          <ac:chgData name="Tobias" userId="8c39b22f-34dc-4a63-b776-a37641c01854" providerId="ADAL" clId="{C9C02CFF-82F1-498D-8944-DF655EDB47B9}" dt="2020-03-15T20:36:04.389" v="255" actId="14100"/>
          <ac:spMkLst>
            <pc:docMk/>
            <pc:sldMk cId="2241702178" sldId="265"/>
            <ac:spMk id="18" creationId="{81DAB33A-ECC1-49D0-B055-EB0D271631EC}"/>
          </ac:spMkLst>
        </pc:spChg>
        <pc:picChg chg="add mod">
          <ac:chgData name="Tobias" userId="8c39b22f-34dc-4a63-b776-a37641c01854" providerId="ADAL" clId="{C9C02CFF-82F1-498D-8944-DF655EDB47B9}" dt="2020-03-15T20:38:12.139" v="270" actId="14100"/>
          <ac:picMkLst>
            <pc:docMk/>
            <pc:sldMk cId="2241702178" sldId="265"/>
            <ac:picMk id="24" creationId="{93AEEDCC-7A7B-4EED-87C1-3A0C8C8E71E7}"/>
          </ac:picMkLst>
        </pc:picChg>
        <pc:picChg chg="add mod">
          <ac:chgData name="Tobias" userId="8c39b22f-34dc-4a63-b776-a37641c01854" providerId="ADAL" clId="{C9C02CFF-82F1-498D-8944-DF655EDB47B9}" dt="2020-03-15T20:38:40.359" v="277" actId="14100"/>
          <ac:picMkLst>
            <pc:docMk/>
            <pc:sldMk cId="2241702178" sldId="265"/>
            <ac:picMk id="25" creationId="{766B0B3D-2F27-4C6A-81FE-6BBAA5D746E9}"/>
          </ac:picMkLst>
        </pc:picChg>
        <pc:cxnChg chg="mod">
          <ac:chgData name="Tobias" userId="8c39b22f-34dc-4a63-b776-a37641c01854" providerId="ADAL" clId="{C9C02CFF-82F1-498D-8944-DF655EDB47B9}" dt="2020-03-15T20:35:35.192" v="247" actId="14100"/>
          <ac:cxnSpMkLst>
            <pc:docMk/>
            <pc:sldMk cId="2241702178" sldId="265"/>
            <ac:cxnSpMk id="8" creationId="{6BE6894A-A861-46E8-A4C2-F23F953AB380}"/>
          </ac:cxnSpMkLst>
        </pc:cxnChg>
        <pc:cxnChg chg="mod">
          <ac:chgData name="Tobias" userId="8c39b22f-34dc-4a63-b776-a37641c01854" providerId="ADAL" clId="{C9C02CFF-82F1-498D-8944-DF655EDB47B9}" dt="2020-03-15T20:34:00.859" v="180" actId="692"/>
          <ac:cxnSpMkLst>
            <pc:docMk/>
            <pc:sldMk cId="2241702178" sldId="265"/>
            <ac:cxnSpMk id="10" creationId="{F2186A7E-C741-4AC5-AB49-8245C5B28F77}"/>
          </ac:cxnSpMkLst>
        </pc:cxnChg>
        <pc:cxnChg chg="add mod">
          <ac:chgData name="Tobias" userId="8c39b22f-34dc-4a63-b776-a37641c01854" providerId="ADAL" clId="{C9C02CFF-82F1-498D-8944-DF655EDB47B9}" dt="2020-03-15T20:35:52.140" v="250" actId="14100"/>
          <ac:cxnSpMkLst>
            <pc:docMk/>
            <pc:sldMk cId="2241702178" sldId="265"/>
            <ac:cxnSpMk id="19" creationId="{38915D5D-8892-45EB-B8AE-5E847305DC88}"/>
          </ac:cxnSpMkLst>
        </pc:cxnChg>
      </pc:sldChg>
      <pc:sldChg chg="add del">
        <pc:chgData name="Tobias" userId="8c39b22f-34dc-4a63-b776-a37641c01854" providerId="ADAL" clId="{C9C02CFF-82F1-498D-8944-DF655EDB47B9}" dt="2020-03-15T20:52:59.185" v="383" actId="47"/>
        <pc:sldMkLst>
          <pc:docMk/>
          <pc:sldMk cId="3166943467" sldId="266"/>
        </pc:sldMkLst>
      </pc:sldChg>
      <pc:sldChg chg="del">
        <pc:chgData name="Tobias" userId="8c39b22f-34dc-4a63-b776-a37641c01854" providerId="ADAL" clId="{C9C02CFF-82F1-498D-8944-DF655EDB47B9}" dt="2020-03-15T20:39:30.615" v="278" actId="47"/>
        <pc:sldMkLst>
          <pc:docMk/>
          <pc:sldMk cId="1146221696" sldId="267"/>
        </pc:sldMkLst>
      </pc:sldChg>
      <pc:sldChg chg="del">
        <pc:chgData name="Tobias" userId="8c39b22f-34dc-4a63-b776-a37641c01854" providerId="ADAL" clId="{C9C02CFF-82F1-498D-8944-DF655EDB47B9}" dt="2020-03-15T20:39:31.405" v="279" actId="47"/>
        <pc:sldMkLst>
          <pc:docMk/>
          <pc:sldMk cId="3131264305" sldId="268"/>
        </pc:sldMkLst>
      </pc:sldChg>
      <pc:sldChg chg="addSp modSp mod ord">
        <pc:chgData name="Tobias" userId="8c39b22f-34dc-4a63-b776-a37641c01854" providerId="ADAL" clId="{C9C02CFF-82F1-498D-8944-DF655EDB47B9}" dt="2020-04-10T23:01:28.626" v="1249"/>
        <pc:sldMkLst>
          <pc:docMk/>
          <pc:sldMk cId="3200343147" sldId="271"/>
        </pc:sldMkLst>
        <pc:spChg chg="mod">
          <ac:chgData name="Tobias" userId="8c39b22f-34dc-4a63-b776-a37641c01854" providerId="ADAL" clId="{C9C02CFF-82F1-498D-8944-DF655EDB47B9}" dt="2020-03-31T04:01:19.963" v="1010" actId="6549"/>
          <ac:spMkLst>
            <pc:docMk/>
            <pc:sldMk cId="3200343147" sldId="271"/>
            <ac:spMk id="2" creationId="{6FA75D23-57D3-4730-AAFC-0475708ED791}"/>
          </ac:spMkLst>
        </pc:spChg>
        <pc:spChg chg="add">
          <ac:chgData name="Tobias" userId="8c39b22f-34dc-4a63-b776-a37641c01854" providerId="ADAL" clId="{C9C02CFF-82F1-498D-8944-DF655EDB47B9}" dt="2020-03-30T22:41:54.073" v="897"/>
          <ac:spMkLst>
            <pc:docMk/>
            <pc:sldMk cId="3200343147" sldId="271"/>
            <ac:spMk id="3" creationId="{951B215A-8A9E-4C27-9769-905BA849A4E7}"/>
          </ac:spMkLst>
        </pc:spChg>
      </pc:sldChg>
      <pc:sldChg chg="addSp delSp modSp mod">
        <pc:chgData name="Tobias" userId="8c39b22f-34dc-4a63-b776-a37641c01854" providerId="ADAL" clId="{C9C02CFF-82F1-498D-8944-DF655EDB47B9}" dt="2020-04-10T23:22:21.819" v="1440" actId="1036"/>
        <pc:sldMkLst>
          <pc:docMk/>
          <pc:sldMk cId="3762682503" sldId="272"/>
        </pc:sldMkLst>
        <pc:spChg chg="mod">
          <ac:chgData name="Tobias" userId="8c39b22f-34dc-4a63-b776-a37641c01854" providerId="ADAL" clId="{C9C02CFF-82F1-498D-8944-DF655EDB47B9}" dt="2020-04-10T23:22:21.819" v="1440" actId="1036"/>
          <ac:spMkLst>
            <pc:docMk/>
            <pc:sldMk cId="3762682503" sldId="272"/>
            <ac:spMk id="13" creationId="{E2B65E6D-A573-47E8-A8DE-3325069B283A}"/>
          </ac:spMkLst>
        </pc:spChg>
        <pc:spChg chg="add mod">
          <ac:chgData name="Tobias" userId="8c39b22f-34dc-4a63-b776-a37641c01854" providerId="ADAL" clId="{C9C02CFF-82F1-498D-8944-DF655EDB47B9}" dt="2020-04-10T23:22:21.819" v="1440" actId="1036"/>
          <ac:spMkLst>
            <pc:docMk/>
            <pc:sldMk cId="3762682503" sldId="272"/>
            <ac:spMk id="15" creationId="{C8EEB6FE-0BBA-451F-8554-ABCCD01467B5}"/>
          </ac:spMkLst>
        </pc:spChg>
        <pc:picChg chg="del">
          <ac:chgData name="Tobias" userId="8c39b22f-34dc-4a63-b776-a37641c01854" providerId="ADAL" clId="{C9C02CFF-82F1-498D-8944-DF655EDB47B9}" dt="2020-03-16T06:11:33.617" v="793" actId="478"/>
          <ac:picMkLst>
            <pc:docMk/>
            <pc:sldMk cId="3762682503" sldId="272"/>
            <ac:picMk id="6" creationId="{648B97AD-435E-4F0B-A99C-F7CB3CEE9FD1}"/>
          </ac:picMkLst>
        </pc:picChg>
        <pc:cxnChg chg="mod">
          <ac:chgData name="Tobias" userId="8c39b22f-34dc-4a63-b776-a37641c01854" providerId="ADAL" clId="{C9C02CFF-82F1-498D-8944-DF655EDB47B9}" dt="2020-04-10T23:22:21.819" v="1440" actId="1036"/>
          <ac:cxnSpMkLst>
            <pc:docMk/>
            <pc:sldMk cId="3762682503" sldId="272"/>
            <ac:cxnSpMk id="12" creationId="{C2A70168-F4FB-43C8-A016-6F902748E31A}"/>
          </ac:cxnSpMkLst>
        </pc:cxnChg>
        <pc:cxnChg chg="add mod">
          <ac:chgData name="Tobias" userId="8c39b22f-34dc-4a63-b776-a37641c01854" providerId="ADAL" clId="{C9C02CFF-82F1-498D-8944-DF655EDB47B9}" dt="2020-04-10T23:22:21.819" v="1440" actId="1036"/>
          <ac:cxnSpMkLst>
            <pc:docMk/>
            <pc:sldMk cId="3762682503" sldId="272"/>
            <ac:cxnSpMk id="14" creationId="{412B95D7-3951-41F6-B166-B17EBF615E55}"/>
          </ac:cxnSpMkLst>
        </pc:cxnChg>
      </pc:sldChg>
      <pc:sldChg chg="addSp delSp modSp mod delAnim modAnim">
        <pc:chgData name="Tobias" userId="8c39b22f-34dc-4a63-b776-a37641c01854" providerId="ADAL" clId="{C9C02CFF-82F1-498D-8944-DF655EDB47B9}" dt="2020-04-10T23:21:03.922" v="1423" actId="108"/>
        <pc:sldMkLst>
          <pc:docMk/>
          <pc:sldMk cId="2549551026" sldId="273"/>
        </pc:sldMkLst>
        <pc:spChg chg="add mod">
          <ac:chgData name="Tobias" userId="8c39b22f-34dc-4a63-b776-a37641c01854" providerId="ADAL" clId="{C9C02CFF-82F1-498D-8944-DF655EDB47B9}" dt="2020-04-10T23:17:18.181" v="1407" actId="14100"/>
          <ac:spMkLst>
            <pc:docMk/>
            <pc:sldMk cId="2549551026" sldId="273"/>
            <ac:spMk id="2" creationId="{A80D84B1-0CC9-40EE-8DFC-E1A633CB7EF9}"/>
          </ac:spMkLst>
        </pc:spChg>
        <pc:spChg chg="mod">
          <ac:chgData name="Tobias" userId="8c39b22f-34dc-4a63-b776-a37641c01854" providerId="ADAL" clId="{C9C02CFF-82F1-498D-8944-DF655EDB47B9}" dt="2020-04-10T23:16:16.003" v="1397" actId="20577"/>
          <ac:spMkLst>
            <pc:docMk/>
            <pc:sldMk cId="2549551026" sldId="273"/>
            <ac:spMk id="3" creationId="{059DEB8E-CB5B-45BB-A07D-6A8F2A46BF5A}"/>
          </ac:spMkLst>
        </pc:spChg>
        <pc:spChg chg="del">
          <ac:chgData name="Tobias" userId="8c39b22f-34dc-4a63-b776-a37641c01854" providerId="ADAL" clId="{C9C02CFF-82F1-498D-8944-DF655EDB47B9}" dt="2020-04-10T23:16:24.956" v="1398" actId="478"/>
          <ac:spMkLst>
            <pc:docMk/>
            <pc:sldMk cId="2549551026" sldId="273"/>
            <ac:spMk id="4" creationId="{276F56E8-3B8C-44AB-8ED2-2592A09B734D}"/>
          </ac:spMkLst>
        </pc:spChg>
        <pc:picChg chg="add del">
          <ac:chgData name="Tobias" userId="8c39b22f-34dc-4a63-b776-a37641c01854" providerId="ADAL" clId="{C9C02CFF-82F1-498D-8944-DF655EDB47B9}" dt="2020-04-10T23:20:21.242" v="1417" actId="478"/>
          <ac:picMkLst>
            <pc:docMk/>
            <pc:sldMk cId="2549551026" sldId="273"/>
            <ac:picMk id="5" creationId="{0C08FA19-8D91-4589-9BF8-B10D71C54015}"/>
          </ac:picMkLst>
        </pc:picChg>
        <pc:picChg chg="add del">
          <ac:chgData name="Tobias" userId="8c39b22f-34dc-4a63-b776-a37641c01854" providerId="ADAL" clId="{C9C02CFF-82F1-498D-8944-DF655EDB47B9}" dt="2020-04-10T23:20:05.578" v="1410"/>
          <ac:picMkLst>
            <pc:docMk/>
            <pc:sldMk cId="2549551026" sldId="273"/>
            <ac:picMk id="6" creationId="{1FA28709-3388-4786-B727-1F5DF6784774}"/>
          </ac:picMkLst>
        </pc:picChg>
        <pc:picChg chg="add mod">
          <ac:chgData name="Tobias" userId="8c39b22f-34dc-4a63-b776-a37641c01854" providerId="ADAL" clId="{C9C02CFF-82F1-498D-8944-DF655EDB47B9}" dt="2020-04-10T23:21:03.922" v="1423" actId="108"/>
          <ac:picMkLst>
            <pc:docMk/>
            <pc:sldMk cId="2549551026" sldId="273"/>
            <ac:picMk id="9" creationId="{08C74F92-C30E-4901-AD47-C4F83438DEC4}"/>
          </ac:picMkLst>
        </pc:picChg>
        <pc:picChg chg="add mod">
          <ac:chgData name="Tobias" userId="8c39b22f-34dc-4a63-b776-a37641c01854" providerId="ADAL" clId="{C9C02CFF-82F1-498D-8944-DF655EDB47B9}" dt="2020-04-10T23:20:44.219" v="1420" actId="108"/>
          <ac:picMkLst>
            <pc:docMk/>
            <pc:sldMk cId="2549551026" sldId="273"/>
            <ac:picMk id="10" creationId="{6BCC6ED5-A673-414A-8E6C-03156C1B7A6B}"/>
          </ac:picMkLst>
        </pc:picChg>
        <pc:picChg chg="add mod ord">
          <ac:chgData name="Tobias" userId="8c39b22f-34dc-4a63-b776-a37641c01854" providerId="ADAL" clId="{C9C02CFF-82F1-498D-8944-DF655EDB47B9}" dt="2020-04-10T23:20:29.391" v="1419" actId="167"/>
          <ac:picMkLst>
            <pc:docMk/>
            <pc:sldMk cId="2549551026" sldId="273"/>
            <ac:picMk id="11" creationId="{6CB6F113-5471-4FB3-94C0-D52C9B015434}"/>
          </ac:picMkLst>
        </pc:picChg>
        <pc:picChg chg="add mod">
          <ac:chgData name="Tobias" userId="8c39b22f-34dc-4a63-b776-a37641c01854" providerId="ADAL" clId="{C9C02CFF-82F1-498D-8944-DF655EDB47B9}" dt="2020-04-10T23:20:55.210" v="1422" actId="1076"/>
          <ac:picMkLst>
            <pc:docMk/>
            <pc:sldMk cId="2549551026" sldId="273"/>
            <ac:picMk id="12" creationId="{567045C4-20B2-43A0-AC8D-8A77CB9F9344}"/>
          </ac:picMkLst>
        </pc:picChg>
      </pc:sldChg>
      <pc:sldChg chg="modSp add mod ord">
        <pc:chgData name="Tobias" userId="8c39b22f-34dc-4a63-b776-a37641c01854" providerId="ADAL" clId="{C9C02CFF-82F1-498D-8944-DF655EDB47B9}" dt="2020-03-15T20:31:58.653" v="54"/>
        <pc:sldMkLst>
          <pc:docMk/>
          <pc:sldMk cId="3890262686" sldId="274"/>
        </pc:sldMkLst>
        <pc:spChg chg="mod">
          <ac:chgData name="Tobias" userId="8c39b22f-34dc-4a63-b776-a37641c01854" providerId="ADAL" clId="{C9C02CFF-82F1-498D-8944-DF655EDB47B9}" dt="2020-03-15T20:31:55.605" v="52" actId="20577"/>
          <ac:spMkLst>
            <pc:docMk/>
            <pc:sldMk cId="3890262686" sldId="274"/>
            <ac:spMk id="18" creationId="{81DAB33A-ECC1-49D0-B055-EB0D271631EC}"/>
          </ac:spMkLst>
        </pc:spChg>
      </pc:sldChg>
      <pc:sldChg chg="addSp modSp add mod">
        <pc:chgData name="Tobias" userId="8c39b22f-34dc-4a63-b776-a37641c01854" providerId="ADAL" clId="{C9C02CFF-82F1-498D-8944-DF655EDB47B9}" dt="2020-03-15T20:42:11.512" v="313" actId="20577"/>
        <pc:sldMkLst>
          <pc:docMk/>
          <pc:sldMk cId="3320469990" sldId="275"/>
        </pc:sldMkLst>
        <pc:spChg chg="add mod">
          <ac:chgData name="Tobias" userId="8c39b22f-34dc-4a63-b776-a37641c01854" providerId="ADAL" clId="{C9C02CFF-82F1-498D-8944-DF655EDB47B9}" dt="2020-03-15T20:42:11.512" v="313" actId="20577"/>
          <ac:spMkLst>
            <pc:docMk/>
            <pc:sldMk cId="3320469990" sldId="275"/>
            <ac:spMk id="4" creationId="{357301CC-A6EE-4584-A42C-AF114B82905D}"/>
          </ac:spMkLst>
        </pc:spChg>
        <pc:picChg chg="add mod">
          <ac:chgData name="Tobias" userId="8c39b22f-34dc-4a63-b776-a37641c01854" providerId="ADAL" clId="{C9C02CFF-82F1-498D-8944-DF655EDB47B9}" dt="2020-03-15T20:42:02.778" v="288" actId="1076"/>
          <ac:picMkLst>
            <pc:docMk/>
            <pc:sldMk cId="3320469990" sldId="275"/>
            <ac:picMk id="3" creationId="{4D02678A-89D0-496B-A5E6-11CB0EF489D2}"/>
          </ac:picMkLst>
        </pc:picChg>
      </pc:sldChg>
      <pc:sldChg chg="modSp add mod">
        <pc:chgData name="Tobias" userId="8c39b22f-34dc-4a63-b776-a37641c01854" providerId="ADAL" clId="{C9C02CFF-82F1-498D-8944-DF655EDB47B9}" dt="2020-04-10T23:07:11.967" v="1358" actId="108"/>
        <pc:sldMkLst>
          <pc:docMk/>
          <pc:sldMk cId="375914799" sldId="276"/>
        </pc:sldMkLst>
        <pc:spChg chg="mod">
          <ac:chgData name="Tobias" userId="8c39b22f-34dc-4a63-b776-a37641c01854" providerId="ADAL" clId="{C9C02CFF-82F1-498D-8944-DF655EDB47B9}" dt="2020-04-10T23:07:11.967" v="1358" actId="108"/>
          <ac:spMkLst>
            <pc:docMk/>
            <pc:sldMk cId="375914799" sldId="276"/>
            <ac:spMk id="3" creationId="{973DD225-B0CC-4F27-BDD8-8906742E2257}"/>
          </ac:spMkLst>
        </pc:spChg>
        <pc:spChg chg="mod">
          <ac:chgData name="Tobias" userId="8c39b22f-34dc-4a63-b776-a37641c01854" providerId="ADAL" clId="{C9C02CFF-82F1-498D-8944-DF655EDB47B9}" dt="2020-04-10T23:04:42.243" v="1283" actId="20577"/>
          <ac:spMkLst>
            <pc:docMk/>
            <pc:sldMk cId="375914799" sldId="276"/>
            <ac:spMk id="7" creationId="{00000000-0000-0000-0000-000000000000}"/>
          </ac:spMkLst>
        </pc:spChg>
      </pc:sldChg>
      <pc:sldChg chg="addSp delSp modSp add del mod">
        <pc:chgData name="Tobias" userId="8c39b22f-34dc-4a63-b776-a37641c01854" providerId="ADAL" clId="{C9C02CFF-82F1-498D-8944-DF655EDB47B9}" dt="2020-03-30T22:42:06.354" v="899" actId="2696"/>
        <pc:sldMkLst>
          <pc:docMk/>
          <pc:sldMk cId="1812536303" sldId="277"/>
        </pc:sldMkLst>
        <pc:spChg chg="mod">
          <ac:chgData name="Tobias" userId="8c39b22f-34dc-4a63-b776-a37641c01854" providerId="ADAL" clId="{C9C02CFF-82F1-498D-8944-DF655EDB47B9}" dt="2020-03-30T22:11:18.456" v="887" actId="403"/>
          <ac:spMkLst>
            <pc:docMk/>
            <pc:sldMk cId="1812536303" sldId="277"/>
            <ac:spMk id="2" creationId="{6FA75D23-57D3-4730-AAFC-0475708ED791}"/>
          </ac:spMkLst>
        </pc:spChg>
        <pc:spChg chg="add del mod">
          <ac:chgData name="Tobias" userId="8c39b22f-34dc-4a63-b776-a37641c01854" providerId="ADAL" clId="{C9C02CFF-82F1-498D-8944-DF655EDB47B9}" dt="2020-03-30T22:41:49.328" v="896" actId="21"/>
          <ac:spMkLst>
            <pc:docMk/>
            <pc:sldMk cId="1812536303" sldId="277"/>
            <ac:spMk id="3" creationId="{A8BEAD68-EA68-4901-9553-0E0E1589B4E6}"/>
          </ac:spMkLst>
        </pc:spChg>
      </pc:sldChg>
      <pc:sldChg chg="addSp delSp modSp add mod ord">
        <pc:chgData name="Tobias" userId="8c39b22f-34dc-4a63-b776-a37641c01854" providerId="ADAL" clId="{C9C02CFF-82F1-498D-8944-DF655EDB47B9}" dt="2020-04-10T23:22:49.098" v="1446" actId="20577"/>
        <pc:sldMkLst>
          <pc:docMk/>
          <pc:sldMk cId="208667771" sldId="278"/>
        </pc:sldMkLst>
        <pc:spChg chg="del">
          <ac:chgData name="Tobias" userId="8c39b22f-34dc-4a63-b776-a37641c01854" providerId="ADAL" clId="{C9C02CFF-82F1-498D-8944-DF655EDB47B9}" dt="2020-03-16T06:02:41.374" v="531" actId="478"/>
          <ac:spMkLst>
            <pc:docMk/>
            <pc:sldMk cId="208667771" sldId="278"/>
            <ac:spMk id="2" creationId="{6FA75D23-57D3-4730-AAFC-0475708ED791}"/>
          </ac:spMkLst>
        </pc:spChg>
        <pc:spChg chg="mod">
          <ac:chgData name="Tobias" userId="8c39b22f-34dc-4a63-b776-a37641c01854" providerId="ADAL" clId="{C9C02CFF-82F1-498D-8944-DF655EDB47B9}" dt="2020-04-10T23:22:49.098" v="1446" actId="20577"/>
          <ac:spMkLst>
            <pc:docMk/>
            <pc:sldMk cId="208667771" sldId="278"/>
            <ac:spMk id="3" creationId="{A8BEAD68-EA68-4901-9553-0E0E1589B4E6}"/>
          </ac:spMkLst>
        </pc:spChg>
        <pc:spChg chg="add mod">
          <ac:chgData name="Tobias" userId="8c39b22f-34dc-4a63-b776-a37641c01854" providerId="ADAL" clId="{C9C02CFF-82F1-498D-8944-DF655EDB47B9}" dt="2020-04-10T22:59:43.604" v="1167" actId="20577"/>
          <ac:spMkLst>
            <pc:docMk/>
            <pc:sldMk cId="208667771" sldId="278"/>
            <ac:spMk id="4" creationId="{99247E0D-0E34-4067-97FC-39F5C7FDD71F}"/>
          </ac:spMkLst>
        </pc:spChg>
        <pc:spChg chg="add mod">
          <ac:chgData name="Tobias" userId="8c39b22f-34dc-4a63-b776-a37641c01854" providerId="ADAL" clId="{C9C02CFF-82F1-498D-8944-DF655EDB47B9}" dt="2020-04-10T23:01:16.346" v="1247" actId="20577"/>
          <ac:spMkLst>
            <pc:docMk/>
            <pc:sldMk cId="208667771" sldId="278"/>
            <ac:spMk id="40" creationId="{59564620-C293-465D-B651-7EB633E6F6F3}"/>
          </ac:spMkLst>
        </pc:spChg>
        <pc:spChg chg="add mod">
          <ac:chgData name="Tobias" userId="8c39b22f-34dc-4a63-b776-a37641c01854" providerId="ADAL" clId="{C9C02CFF-82F1-498D-8944-DF655EDB47B9}" dt="2020-03-16T06:08:24.788" v="733" actId="14100"/>
          <ac:spMkLst>
            <pc:docMk/>
            <pc:sldMk cId="208667771" sldId="278"/>
            <ac:spMk id="41" creationId="{10CF3D06-1E00-4B77-8CD1-644D00EE56FB}"/>
          </ac:spMkLst>
        </pc:spChg>
        <pc:spChg chg="add mod">
          <ac:chgData name="Tobias" userId="8c39b22f-34dc-4a63-b776-a37641c01854" providerId="ADAL" clId="{C9C02CFF-82F1-498D-8944-DF655EDB47B9}" dt="2020-03-16T06:08:41.633" v="750" actId="207"/>
          <ac:spMkLst>
            <pc:docMk/>
            <pc:sldMk cId="208667771" sldId="278"/>
            <ac:spMk id="42" creationId="{1C4C1D9B-1AE5-4A34-B740-C9388F73979A}"/>
          </ac:spMkLst>
        </pc:spChg>
        <pc:spChg chg="add mod">
          <ac:chgData name="Tobias" userId="8c39b22f-34dc-4a63-b776-a37641c01854" providerId="ADAL" clId="{C9C02CFF-82F1-498D-8944-DF655EDB47B9}" dt="2020-03-16T06:09:18.324" v="756" actId="14100"/>
          <ac:spMkLst>
            <pc:docMk/>
            <pc:sldMk cId="208667771" sldId="278"/>
            <ac:spMk id="43" creationId="{F9EBA642-C7EB-4D28-A213-D9C6A5034EFC}"/>
          </ac:spMkLst>
        </pc:spChg>
        <pc:spChg chg="add mod">
          <ac:chgData name="Tobias" userId="8c39b22f-34dc-4a63-b776-a37641c01854" providerId="ADAL" clId="{C9C02CFF-82F1-498D-8944-DF655EDB47B9}" dt="2020-03-16T06:09:35.294" v="788" actId="20577"/>
          <ac:spMkLst>
            <pc:docMk/>
            <pc:sldMk cId="208667771" sldId="278"/>
            <ac:spMk id="44" creationId="{5A9004D9-B585-4776-AAFE-D1AA96E14E9C}"/>
          </ac:spMkLst>
        </pc:spChg>
        <pc:picChg chg="add mod">
          <ac:chgData name="Tobias" userId="8c39b22f-34dc-4a63-b776-a37641c01854" providerId="ADAL" clId="{C9C02CFF-82F1-498D-8944-DF655EDB47B9}" dt="2020-04-10T03:28:32.775" v="1125" actId="207"/>
          <ac:picMkLst>
            <pc:docMk/>
            <pc:sldMk cId="208667771" sldId="278"/>
            <ac:picMk id="10" creationId="{4C419E86-7EA1-439E-813B-05409A425B03}"/>
          </ac:picMkLst>
        </pc:picChg>
        <pc:picChg chg="add mod">
          <ac:chgData name="Tobias" userId="8c39b22f-34dc-4a63-b776-a37641c01854" providerId="ADAL" clId="{C9C02CFF-82F1-498D-8944-DF655EDB47B9}" dt="2020-04-10T03:07:34.129" v="1120" actId="207"/>
          <ac:picMkLst>
            <pc:docMk/>
            <pc:sldMk cId="208667771" sldId="278"/>
            <ac:picMk id="11" creationId="{A87FE9D3-D02A-4033-A9ED-B0EB0624D4AE}"/>
          </ac:picMkLst>
        </pc:picChg>
        <pc:picChg chg="add mod">
          <ac:chgData name="Tobias" userId="8c39b22f-34dc-4a63-b776-a37641c01854" providerId="ADAL" clId="{C9C02CFF-82F1-498D-8944-DF655EDB47B9}" dt="2020-04-10T03:07:34.129" v="1120" actId="207"/>
          <ac:picMkLst>
            <pc:docMk/>
            <pc:sldMk cId="208667771" sldId="278"/>
            <ac:picMk id="12" creationId="{76FA43A9-46F1-46B0-89C2-7DB75DCD66C7}"/>
          </ac:picMkLst>
        </pc:picChg>
        <pc:picChg chg="add mod">
          <ac:chgData name="Tobias" userId="8c39b22f-34dc-4a63-b776-a37641c01854" providerId="ADAL" clId="{C9C02CFF-82F1-498D-8944-DF655EDB47B9}" dt="2020-04-10T03:07:34.129" v="1120" actId="207"/>
          <ac:picMkLst>
            <pc:docMk/>
            <pc:sldMk cId="208667771" sldId="278"/>
            <ac:picMk id="13" creationId="{D1DA1A87-EC57-432F-AD70-D51796476AC3}"/>
          </ac:picMkLst>
        </pc:picChg>
        <pc:picChg chg="add mod">
          <ac:chgData name="Tobias" userId="8c39b22f-34dc-4a63-b776-a37641c01854" providerId="ADAL" clId="{C9C02CFF-82F1-498D-8944-DF655EDB47B9}" dt="2020-04-10T03:07:34.129" v="1120" actId="207"/>
          <ac:picMkLst>
            <pc:docMk/>
            <pc:sldMk cId="208667771" sldId="278"/>
            <ac:picMk id="14" creationId="{CFFBAD1C-CC64-456E-B0B9-BD3407CBB9D4}"/>
          </ac:picMkLst>
        </pc:picChg>
        <pc:picChg chg="add mod">
          <ac:chgData name="Tobias" userId="8c39b22f-34dc-4a63-b776-a37641c01854" providerId="ADAL" clId="{C9C02CFF-82F1-498D-8944-DF655EDB47B9}" dt="2020-04-10T03:07:34.129" v="1120" actId="207"/>
          <ac:picMkLst>
            <pc:docMk/>
            <pc:sldMk cId="208667771" sldId="278"/>
            <ac:picMk id="18" creationId="{9FDB71D4-31A2-42E5-B881-A732EEB1B4F7}"/>
          </ac:picMkLst>
        </pc:picChg>
        <pc:picChg chg="add mod">
          <ac:chgData name="Tobias" userId="8c39b22f-34dc-4a63-b776-a37641c01854" providerId="ADAL" clId="{C9C02CFF-82F1-498D-8944-DF655EDB47B9}" dt="2020-04-10T03:07:34.129" v="1120" actId="207"/>
          <ac:picMkLst>
            <pc:docMk/>
            <pc:sldMk cId="208667771" sldId="278"/>
            <ac:picMk id="19" creationId="{991FAD38-DD85-49F7-A435-E2545D1EB258}"/>
          </ac:picMkLst>
        </pc:picChg>
        <pc:picChg chg="add mod">
          <ac:chgData name="Tobias" userId="8c39b22f-34dc-4a63-b776-a37641c01854" providerId="ADAL" clId="{C9C02CFF-82F1-498D-8944-DF655EDB47B9}" dt="2020-04-10T03:07:34.129" v="1120" actId="207"/>
          <ac:picMkLst>
            <pc:docMk/>
            <pc:sldMk cId="208667771" sldId="278"/>
            <ac:picMk id="20" creationId="{C475C029-73DB-4D9D-8552-6FC2262BB153}"/>
          </ac:picMkLst>
        </pc:picChg>
        <pc:picChg chg="add mod">
          <ac:chgData name="Tobias" userId="8c39b22f-34dc-4a63-b776-a37641c01854" providerId="ADAL" clId="{C9C02CFF-82F1-498D-8944-DF655EDB47B9}" dt="2020-04-10T03:07:34.129" v="1120" actId="207"/>
          <ac:picMkLst>
            <pc:docMk/>
            <pc:sldMk cId="208667771" sldId="278"/>
            <ac:picMk id="21" creationId="{43ED8168-174C-4030-BCE9-996B741DAF71}"/>
          </ac:picMkLst>
        </pc:picChg>
        <pc:picChg chg="add mod">
          <ac:chgData name="Tobias" userId="8c39b22f-34dc-4a63-b776-a37641c01854" providerId="ADAL" clId="{C9C02CFF-82F1-498D-8944-DF655EDB47B9}" dt="2020-04-10T03:28:26.016" v="1124" actId="207"/>
          <ac:picMkLst>
            <pc:docMk/>
            <pc:sldMk cId="208667771" sldId="278"/>
            <ac:picMk id="22" creationId="{D65E9FBF-A27C-4CCD-818B-9DB14D074AA4}"/>
          </ac:picMkLst>
        </pc:picChg>
        <pc:picChg chg="add mod">
          <ac:chgData name="Tobias" userId="8c39b22f-34dc-4a63-b776-a37641c01854" providerId="ADAL" clId="{C9C02CFF-82F1-498D-8944-DF655EDB47B9}" dt="2020-04-10T03:07:34.129" v="1120" actId="207"/>
          <ac:picMkLst>
            <pc:docMk/>
            <pc:sldMk cId="208667771" sldId="278"/>
            <ac:picMk id="23" creationId="{837FF181-E8A9-47A4-BA6F-CC36C14D7A84}"/>
          </ac:picMkLst>
        </pc:picChg>
        <pc:picChg chg="add mod">
          <ac:chgData name="Tobias" userId="8c39b22f-34dc-4a63-b776-a37641c01854" providerId="ADAL" clId="{C9C02CFF-82F1-498D-8944-DF655EDB47B9}" dt="2020-04-10T03:07:34.129" v="1120" actId="207"/>
          <ac:picMkLst>
            <pc:docMk/>
            <pc:sldMk cId="208667771" sldId="278"/>
            <ac:picMk id="24" creationId="{6B0C5784-65CE-4EB2-8AEB-E4117B53FB68}"/>
          </ac:picMkLst>
        </pc:picChg>
        <pc:picChg chg="add del mod">
          <ac:chgData name="Tobias" userId="8c39b22f-34dc-4a63-b776-a37641c01854" providerId="ADAL" clId="{C9C02CFF-82F1-498D-8944-DF655EDB47B9}" dt="2020-03-16T06:06:51.423" v="684" actId="478"/>
          <ac:picMkLst>
            <pc:docMk/>
            <pc:sldMk cId="208667771" sldId="278"/>
            <ac:picMk id="25" creationId="{B8C72E1B-FD78-4A63-8BE2-8ED81722EF56}"/>
          </ac:picMkLst>
        </pc:picChg>
        <pc:picChg chg="add mod">
          <ac:chgData name="Tobias" userId="8c39b22f-34dc-4a63-b776-a37641c01854" providerId="ADAL" clId="{C9C02CFF-82F1-498D-8944-DF655EDB47B9}" dt="2020-03-16T06:07:53.846" v="728" actId="1076"/>
          <ac:picMkLst>
            <pc:docMk/>
            <pc:sldMk cId="208667771" sldId="278"/>
            <ac:picMk id="27" creationId="{232B22A9-065E-4096-8FF4-CD4C921D78D3}"/>
          </ac:picMkLst>
        </pc:picChg>
        <pc:picChg chg="add mod">
          <ac:chgData name="Tobias" userId="8c39b22f-34dc-4a63-b776-a37641c01854" providerId="ADAL" clId="{C9C02CFF-82F1-498D-8944-DF655EDB47B9}" dt="2020-04-10T03:41:30.099" v="1127" actId="1076"/>
          <ac:picMkLst>
            <pc:docMk/>
            <pc:sldMk cId="208667771" sldId="278"/>
            <ac:picMk id="28" creationId="{6F0CA38C-8023-4FA4-BBA3-348D7D059AEC}"/>
          </ac:picMkLst>
        </pc:picChg>
        <pc:picChg chg="add del mod">
          <ac:chgData name="Tobias" userId="8c39b22f-34dc-4a63-b776-a37641c01854" providerId="ADAL" clId="{C9C02CFF-82F1-498D-8944-DF655EDB47B9}" dt="2020-03-16T06:07:36.472" v="719" actId="478"/>
          <ac:picMkLst>
            <pc:docMk/>
            <pc:sldMk cId="208667771" sldId="278"/>
            <ac:picMk id="28" creationId="{F5961554-5F71-425F-80A3-687AB3428F30}"/>
          </ac:picMkLst>
        </pc:picChg>
        <pc:picChg chg="add del mod">
          <ac:chgData name="Tobias" userId="8c39b22f-34dc-4a63-b776-a37641c01854" providerId="ADAL" clId="{C9C02CFF-82F1-498D-8944-DF655EDB47B9}" dt="2020-03-16T06:07:39.259" v="721" actId="478"/>
          <ac:picMkLst>
            <pc:docMk/>
            <pc:sldMk cId="208667771" sldId="278"/>
            <ac:picMk id="29" creationId="{DA4D1905-8BAF-4BD7-B54F-DB45B3DC33C4}"/>
          </ac:picMkLst>
        </pc:picChg>
        <pc:picChg chg="add del mod">
          <ac:chgData name="Tobias" userId="8c39b22f-34dc-4a63-b776-a37641c01854" providerId="ADAL" clId="{C9C02CFF-82F1-498D-8944-DF655EDB47B9}" dt="2020-03-16T06:07:37.772" v="720" actId="478"/>
          <ac:picMkLst>
            <pc:docMk/>
            <pc:sldMk cId="208667771" sldId="278"/>
            <ac:picMk id="30" creationId="{D061C3C9-1484-4DBB-BE68-94A7BE7D94AF}"/>
          </ac:picMkLst>
        </pc:picChg>
        <pc:picChg chg="add del mod">
          <ac:chgData name="Tobias" userId="8c39b22f-34dc-4a63-b776-a37641c01854" providerId="ADAL" clId="{C9C02CFF-82F1-498D-8944-DF655EDB47B9}" dt="2020-03-16T06:07:40.084" v="722" actId="478"/>
          <ac:picMkLst>
            <pc:docMk/>
            <pc:sldMk cId="208667771" sldId="278"/>
            <ac:picMk id="31" creationId="{7D3FC2E3-3321-4B54-A419-835A10CFFAE0}"/>
          </ac:picMkLst>
        </pc:picChg>
        <pc:picChg chg="add mod">
          <ac:chgData name="Tobias" userId="8c39b22f-34dc-4a63-b776-a37641c01854" providerId="ADAL" clId="{C9C02CFF-82F1-498D-8944-DF655EDB47B9}" dt="2020-03-16T06:07:53.846" v="728" actId="1076"/>
          <ac:picMkLst>
            <pc:docMk/>
            <pc:sldMk cId="208667771" sldId="278"/>
            <ac:picMk id="33" creationId="{42342374-17CF-466D-AC36-2A8C614C3DDF}"/>
          </ac:picMkLst>
        </pc:picChg>
        <pc:picChg chg="add del mod">
          <ac:chgData name="Tobias" userId="8c39b22f-34dc-4a63-b776-a37641c01854" providerId="ADAL" clId="{C9C02CFF-82F1-498D-8944-DF655EDB47B9}" dt="2020-03-16T06:07:41.093" v="723" actId="478"/>
          <ac:picMkLst>
            <pc:docMk/>
            <pc:sldMk cId="208667771" sldId="278"/>
            <ac:picMk id="34" creationId="{A91EDC2D-3BDD-4611-9B7F-0A98B17CE0A4}"/>
          </ac:picMkLst>
        </pc:picChg>
        <pc:picChg chg="add del mod">
          <ac:chgData name="Tobias" userId="8c39b22f-34dc-4a63-b776-a37641c01854" providerId="ADAL" clId="{C9C02CFF-82F1-498D-8944-DF655EDB47B9}" dt="2020-03-16T06:07:41.832" v="724" actId="478"/>
          <ac:picMkLst>
            <pc:docMk/>
            <pc:sldMk cId="208667771" sldId="278"/>
            <ac:picMk id="35" creationId="{6A5DA71E-C26D-43A0-A96D-9EC8614965C8}"/>
          </ac:picMkLst>
        </pc:picChg>
        <pc:picChg chg="add del mod">
          <ac:chgData name="Tobias" userId="8c39b22f-34dc-4a63-b776-a37641c01854" providerId="ADAL" clId="{C9C02CFF-82F1-498D-8944-DF655EDB47B9}" dt="2020-03-16T06:07:42.844" v="725" actId="478"/>
          <ac:picMkLst>
            <pc:docMk/>
            <pc:sldMk cId="208667771" sldId="278"/>
            <ac:picMk id="36" creationId="{912381CB-66FA-4145-AE56-4573244A5857}"/>
          </ac:picMkLst>
        </pc:picChg>
        <pc:picChg chg="add del mod">
          <ac:chgData name="Tobias" userId="8c39b22f-34dc-4a63-b776-a37641c01854" providerId="ADAL" clId="{C9C02CFF-82F1-498D-8944-DF655EDB47B9}" dt="2020-03-16T06:07:43.345" v="726" actId="478"/>
          <ac:picMkLst>
            <pc:docMk/>
            <pc:sldMk cId="208667771" sldId="278"/>
            <ac:picMk id="37" creationId="{054458DC-EB73-4754-8012-AED676B515D1}"/>
          </ac:picMkLst>
        </pc:picChg>
        <pc:picChg chg="add del mod">
          <ac:chgData name="Tobias" userId="8c39b22f-34dc-4a63-b776-a37641c01854" providerId="ADAL" clId="{C9C02CFF-82F1-498D-8944-DF655EDB47B9}" dt="2020-03-16T06:07:44.660" v="727" actId="478"/>
          <ac:picMkLst>
            <pc:docMk/>
            <pc:sldMk cId="208667771" sldId="278"/>
            <ac:picMk id="38" creationId="{D86777C3-A6DE-4F18-B52A-0FB33788F741}"/>
          </ac:picMkLst>
        </pc:picChg>
        <pc:picChg chg="add mod">
          <ac:chgData name="Tobias" userId="8c39b22f-34dc-4a63-b776-a37641c01854" providerId="ADAL" clId="{C9C02CFF-82F1-498D-8944-DF655EDB47B9}" dt="2020-03-16T06:07:53.846" v="728" actId="1076"/>
          <ac:picMkLst>
            <pc:docMk/>
            <pc:sldMk cId="208667771" sldId="278"/>
            <ac:picMk id="39" creationId="{749D27C4-2024-41F2-A433-754C119CD5D2}"/>
          </ac:picMkLst>
        </pc:picChg>
        <pc:cxnChg chg="add del mod">
          <ac:chgData name="Tobias" userId="8c39b22f-34dc-4a63-b776-a37641c01854" providerId="ADAL" clId="{C9C02CFF-82F1-498D-8944-DF655EDB47B9}" dt="2020-03-16T06:03:30.346" v="563" actId="478"/>
          <ac:cxnSpMkLst>
            <pc:docMk/>
            <pc:sldMk cId="208667771" sldId="278"/>
            <ac:cxnSpMk id="6" creationId="{86A15AB7-95C8-4578-865A-FE2411EBE33B}"/>
          </ac:cxnSpMkLst>
        </pc:cxnChg>
        <pc:cxnChg chg="add mod">
          <ac:chgData name="Tobias" userId="8c39b22f-34dc-4a63-b776-a37641c01854" providerId="ADAL" clId="{C9C02CFF-82F1-498D-8944-DF655EDB47B9}" dt="2020-03-16T06:05:09.620" v="591" actId="692"/>
          <ac:cxnSpMkLst>
            <pc:docMk/>
            <pc:sldMk cId="208667771" sldId="278"/>
            <ac:cxnSpMk id="8" creationId="{61321AB2-52ED-4E8B-B9DE-A572C1980FB1}"/>
          </ac:cxnSpMkLst>
        </pc:cxnChg>
        <pc:cxnChg chg="add mod">
          <ac:chgData name="Tobias" userId="8c39b22f-34dc-4a63-b776-a37641c01854" providerId="ADAL" clId="{C9C02CFF-82F1-498D-8944-DF655EDB47B9}" dt="2020-03-16T06:05:26.850" v="608" actId="1036"/>
          <ac:cxnSpMkLst>
            <pc:docMk/>
            <pc:sldMk cId="208667771" sldId="278"/>
            <ac:cxnSpMk id="16" creationId="{A16DE379-4137-46B7-A8D7-2882CF520F8F}"/>
          </ac:cxnSpMkLst>
        </pc:cxnChg>
        <pc:cxnChg chg="add mod">
          <ac:chgData name="Tobias" userId="8c39b22f-34dc-4a63-b776-a37641c01854" providerId="ADAL" clId="{C9C02CFF-82F1-498D-8944-DF655EDB47B9}" dt="2020-03-16T06:07:53.846" v="728" actId="1076"/>
          <ac:cxnSpMkLst>
            <pc:docMk/>
            <pc:sldMk cId="208667771" sldId="278"/>
            <ac:cxnSpMk id="26" creationId="{283E6697-6372-44B9-BBC3-F33DFF743481}"/>
          </ac:cxnSpMkLst>
        </pc:cxnChg>
        <pc:cxnChg chg="add mod">
          <ac:chgData name="Tobias" userId="8c39b22f-34dc-4a63-b776-a37641c01854" providerId="ADAL" clId="{C9C02CFF-82F1-498D-8944-DF655EDB47B9}" dt="2020-03-16T06:07:53.846" v="728" actId="1076"/>
          <ac:cxnSpMkLst>
            <pc:docMk/>
            <pc:sldMk cId="208667771" sldId="278"/>
            <ac:cxnSpMk id="32" creationId="{4F27B576-31CA-48F1-8D52-C6F5444C78B7}"/>
          </ac:cxnSpMkLst>
        </pc:cxnChg>
      </pc:sldChg>
      <pc:sldChg chg="addSp modSp new mod ord">
        <pc:chgData name="Tobias" userId="8c39b22f-34dc-4a63-b776-a37641c01854" providerId="ADAL" clId="{C9C02CFF-82F1-498D-8944-DF655EDB47B9}" dt="2020-04-10T23:23:36.041" v="1464" actId="20577"/>
        <pc:sldMkLst>
          <pc:docMk/>
          <pc:sldMk cId="3207550976" sldId="279"/>
        </pc:sldMkLst>
        <pc:spChg chg="add mod">
          <ac:chgData name="Tobias" userId="8c39b22f-34dc-4a63-b776-a37641c01854" providerId="ADAL" clId="{C9C02CFF-82F1-498D-8944-DF655EDB47B9}" dt="2020-04-10T23:23:36.041" v="1464" actId="20577"/>
          <ac:spMkLst>
            <pc:docMk/>
            <pc:sldMk cId="3207550976" sldId="279"/>
            <ac:spMk id="2" creationId="{FE5D3557-08A8-42DB-8FFD-7F3EC8FB9400}"/>
          </ac:spMkLst>
        </pc:spChg>
        <pc:spChg chg="add mod">
          <ac:chgData name="Tobias" userId="8c39b22f-34dc-4a63-b776-a37641c01854" providerId="ADAL" clId="{C9C02CFF-82F1-498D-8944-DF655EDB47B9}" dt="2020-04-10T02:34:47.816" v="1079" actId="20577"/>
          <ac:spMkLst>
            <pc:docMk/>
            <pc:sldMk cId="3207550976" sldId="279"/>
            <ac:spMk id="3" creationId="{08CDDB25-6B00-4425-AE67-5513C0D457D6}"/>
          </ac:spMkLst>
        </pc:spChg>
        <pc:spChg chg="add mod">
          <ac:chgData name="Tobias" userId="8c39b22f-34dc-4a63-b776-a37641c01854" providerId="ADAL" clId="{C9C02CFF-82F1-498D-8944-DF655EDB47B9}" dt="2020-04-10T02:35:04.751" v="1115" actId="1035"/>
          <ac:spMkLst>
            <pc:docMk/>
            <pc:sldMk cId="3207550976" sldId="279"/>
            <ac:spMk id="4" creationId="{463CDD55-D282-4275-94DF-D3DFDD952154}"/>
          </ac:spMkLst>
        </pc:spChg>
      </pc:sldChg>
    </pc:docChg>
  </pc:docChgLst>
  <pc:docChgLst>
    <pc:chgData name="Tobias Brennenstuhl" userId="8c39b22f-34dc-4a63-b776-a37641c01854" providerId="ADAL" clId="{D0CDFB9C-CB58-4C1E-9DDD-A92B86D83A4E}"/>
    <pc:docChg chg="modSld">
      <pc:chgData name="Tobias Brennenstuhl" userId="8c39b22f-34dc-4a63-b776-a37641c01854" providerId="ADAL" clId="{D0CDFB9C-CB58-4C1E-9DDD-A92B86D83A4E}" dt="2019-09-09T03:44:50.839" v="0" actId="20577"/>
      <pc:docMkLst>
        <pc:docMk/>
      </pc:docMkLst>
      <pc:sldChg chg="modSp">
        <pc:chgData name="Tobias Brennenstuhl" userId="8c39b22f-34dc-4a63-b776-a37641c01854" providerId="ADAL" clId="{D0CDFB9C-CB58-4C1E-9DDD-A92B86D83A4E}" dt="2019-09-09T03:44:50.839" v="0" actId="20577"/>
        <pc:sldMkLst>
          <pc:docMk/>
          <pc:sldMk cId="3957639034" sldId="259"/>
        </pc:sldMkLst>
        <pc:spChg chg="mod">
          <ac:chgData name="Tobias Brennenstuhl" userId="8c39b22f-34dc-4a63-b776-a37641c01854" providerId="ADAL" clId="{D0CDFB9C-CB58-4C1E-9DDD-A92B86D83A4E}" dt="2019-09-09T03:44:50.839" v="0" actId="20577"/>
          <ac:spMkLst>
            <pc:docMk/>
            <pc:sldMk cId="3957639034" sldId="259"/>
            <ac:spMk id="3" creationId="{EE927FA5-C517-4674-81E1-5A08B6FC25F2}"/>
          </ac:spMkLst>
        </pc:spChg>
      </pc:sldChg>
    </pc:docChg>
  </pc:docChgLst>
  <pc:docChgLst>
    <pc:chgData name="Brennenstuhl, Tobias FORNATL, GY" userId="8c39b22f-34dc-4a63-b776-a37641c01854" providerId="ADAL" clId="{B8234331-33FF-48ED-AC13-19F10A4B6A88}"/>
    <pc:docChg chg="custSel modSld">
      <pc:chgData name="Brennenstuhl, Tobias FORNATL, GY" userId="8c39b22f-34dc-4a63-b776-a37641c01854" providerId="ADAL" clId="{B8234331-33FF-48ED-AC13-19F10A4B6A88}" dt="2020-01-28T04:42:57.097" v="27" actId="207"/>
      <pc:docMkLst>
        <pc:docMk/>
      </pc:docMkLst>
      <pc:sldChg chg="modSp">
        <pc:chgData name="Brennenstuhl, Tobias FORNATL, GY" userId="8c39b22f-34dc-4a63-b776-a37641c01854" providerId="ADAL" clId="{B8234331-33FF-48ED-AC13-19F10A4B6A88}" dt="2020-01-28T04:42:57.097" v="27" actId="207"/>
        <pc:sldMkLst>
          <pc:docMk/>
          <pc:sldMk cId="2815792738" sldId="256"/>
        </pc:sldMkLst>
        <pc:spChg chg="mod">
          <ac:chgData name="Brennenstuhl, Tobias FORNATL, GY" userId="8c39b22f-34dc-4a63-b776-a37641c01854" providerId="ADAL" clId="{B8234331-33FF-48ED-AC13-19F10A4B6A88}" dt="2020-01-28T04:42:57.097" v="27" actId="207"/>
          <ac:spMkLst>
            <pc:docMk/>
            <pc:sldMk cId="2815792738" sldId="256"/>
            <ac:spMk id="7" creationId="{00000000-0000-0000-0000-000000000000}"/>
          </ac:spMkLst>
        </pc:spChg>
      </pc:sldChg>
    </pc:docChg>
  </pc:docChgLst>
  <pc:docChgLst>
    <pc:chgData name="Tobias Brennenstuhl" userId="8c39b22f-34dc-4a63-b776-a37641c01854" providerId="ADAL" clId="{067ACB17-B23B-45EC-9718-072A7DFB29A4}"/>
    <pc:docChg chg="undo custSel mod addSld delSld modSld sldOrd">
      <pc:chgData name="Tobias Brennenstuhl" userId="8c39b22f-34dc-4a63-b776-a37641c01854" providerId="ADAL" clId="{067ACB17-B23B-45EC-9718-072A7DFB29A4}" dt="2019-11-25T19:43:26.706" v="1841"/>
      <pc:docMkLst>
        <pc:docMk/>
      </pc:docMkLst>
      <pc:sldChg chg="modSp">
        <pc:chgData name="Tobias Brennenstuhl" userId="8c39b22f-34dc-4a63-b776-a37641c01854" providerId="ADAL" clId="{067ACB17-B23B-45EC-9718-072A7DFB29A4}" dt="2019-11-21T19:41:55.329" v="1707" actId="6549"/>
        <pc:sldMkLst>
          <pc:docMk/>
          <pc:sldMk cId="2815792738" sldId="256"/>
        </pc:sldMkLst>
        <pc:spChg chg="mod">
          <ac:chgData name="Tobias Brennenstuhl" userId="8c39b22f-34dc-4a63-b776-a37641c01854" providerId="ADAL" clId="{067ACB17-B23B-45EC-9718-072A7DFB29A4}" dt="2019-10-01T18:54:19.193" v="57" actId="1076"/>
          <ac:spMkLst>
            <pc:docMk/>
            <pc:sldMk cId="2815792738" sldId="256"/>
            <ac:spMk id="6" creationId="{730FF13D-AB28-45F4-A60E-65AAE2DA3189}"/>
          </ac:spMkLst>
        </pc:spChg>
        <pc:spChg chg="mod">
          <ac:chgData name="Tobias Brennenstuhl" userId="8c39b22f-34dc-4a63-b776-a37641c01854" providerId="ADAL" clId="{067ACB17-B23B-45EC-9718-072A7DFB29A4}" dt="2019-10-01T19:41:31.503" v="1395" actId="6549"/>
          <ac:spMkLst>
            <pc:docMk/>
            <pc:sldMk cId="2815792738" sldId="256"/>
            <ac:spMk id="7" creationId="{00000000-0000-0000-0000-000000000000}"/>
          </ac:spMkLst>
        </pc:spChg>
        <pc:spChg chg="mod">
          <ac:chgData name="Tobias Brennenstuhl" userId="8c39b22f-34dc-4a63-b776-a37641c01854" providerId="ADAL" clId="{067ACB17-B23B-45EC-9718-072A7DFB29A4}" dt="2019-10-01T18:54:39.460" v="99" actId="20577"/>
          <ac:spMkLst>
            <pc:docMk/>
            <pc:sldMk cId="2815792738" sldId="256"/>
            <ac:spMk id="8" creationId="{00000000-0000-0000-0000-000000000000}"/>
          </ac:spMkLst>
        </pc:spChg>
        <pc:spChg chg="mod">
          <ac:chgData name="Tobias Brennenstuhl" userId="8c39b22f-34dc-4a63-b776-a37641c01854" providerId="ADAL" clId="{067ACB17-B23B-45EC-9718-072A7DFB29A4}" dt="2019-11-21T19:41:55.329" v="1707" actId="6549"/>
          <ac:spMkLst>
            <pc:docMk/>
            <pc:sldMk cId="2815792738" sldId="256"/>
            <ac:spMk id="9" creationId="{00000000-0000-0000-0000-000000000000}"/>
          </ac:spMkLst>
        </pc:spChg>
      </pc:sldChg>
      <pc:sldChg chg="modSp">
        <pc:chgData name="Tobias Brennenstuhl" userId="8c39b22f-34dc-4a63-b776-a37641c01854" providerId="ADAL" clId="{067ACB17-B23B-45EC-9718-072A7DFB29A4}" dt="2019-10-01T19:08:47.118" v="550" actId="20577"/>
        <pc:sldMkLst>
          <pc:docMk/>
          <pc:sldMk cId="105978700" sldId="258"/>
        </pc:sldMkLst>
        <pc:spChg chg="mod">
          <ac:chgData name="Tobias Brennenstuhl" userId="8c39b22f-34dc-4a63-b776-a37641c01854" providerId="ADAL" clId="{067ACB17-B23B-45EC-9718-072A7DFB29A4}" dt="2019-10-01T19:08:47.118" v="550" actId="20577"/>
          <ac:spMkLst>
            <pc:docMk/>
            <pc:sldMk cId="105978700" sldId="258"/>
            <ac:spMk id="3" creationId="{2CFCD981-5D53-422B-BFE2-2E3823CD876C}"/>
          </ac:spMkLst>
        </pc:spChg>
        <pc:spChg chg="mod">
          <ac:chgData name="Tobias Brennenstuhl" userId="8c39b22f-34dc-4a63-b776-a37641c01854" providerId="ADAL" clId="{067ACB17-B23B-45EC-9718-072A7DFB29A4}" dt="2019-10-01T18:54:56.627" v="100" actId="6549"/>
          <ac:spMkLst>
            <pc:docMk/>
            <pc:sldMk cId="105978700" sldId="258"/>
            <ac:spMk id="7" creationId="{00000000-0000-0000-0000-000000000000}"/>
          </ac:spMkLst>
        </pc:spChg>
      </pc:sldChg>
      <pc:sldChg chg="modSp">
        <pc:chgData name="Tobias Brennenstuhl" userId="8c39b22f-34dc-4a63-b776-a37641c01854" providerId="ADAL" clId="{067ACB17-B23B-45EC-9718-072A7DFB29A4}" dt="2019-10-02T18:40:14.121" v="1397" actId="20577"/>
        <pc:sldMkLst>
          <pc:docMk/>
          <pc:sldMk cId="3957639034" sldId="259"/>
        </pc:sldMkLst>
        <pc:spChg chg="mod">
          <ac:chgData name="Tobias Brennenstuhl" userId="8c39b22f-34dc-4a63-b776-a37641c01854" providerId="ADAL" clId="{067ACB17-B23B-45EC-9718-072A7DFB29A4}" dt="2019-10-02T18:40:14.121" v="1397" actId="20577"/>
          <ac:spMkLst>
            <pc:docMk/>
            <pc:sldMk cId="3957639034" sldId="259"/>
            <ac:spMk id="3" creationId="{EE927FA5-C517-4674-81E1-5A08B6FC25F2}"/>
          </ac:spMkLst>
        </pc:spChg>
        <pc:spChg chg="mod">
          <ac:chgData name="Tobias Brennenstuhl" userId="8c39b22f-34dc-4a63-b776-a37641c01854" providerId="ADAL" clId="{067ACB17-B23B-45EC-9718-072A7DFB29A4}" dt="2019-10-01T19:14:34.484" v="765" actId="20577"/>
          <ac:spMkLst>
            <pc:docMk/>
            <pc:sldMk cId="3957639034" sldId="259"/>
            <ac:spMk id="7" creationId="{00000000-0000-0000-0000-000000000000}"/>
          </ac:spMkLst>
        </pc:spChg>
      </pc:sldChg>
      <pc:sldChg chg="modSp">
        <pc:chgData name="Tobias Brennenstuhl" userId="8c39b22f-34dc-4a63-b776-a37641c01854" providerId="ADAL" clId="{067ACB17-B23B-45EC-9718-072A7DFB29A4}" dt="2019-11-25T19:42:03.888" v="1836" actId="20577"/>
        <pc:sldMkLst>
          <pc:docMk/>
          <pc:sldMk cId="107930062" sldId="261"/>
        </pc:sldMkLst>
        <pc:spChg chg="mod">
          <ac:chgData name="Tobias Brennenstuhl" userId="8c39b22f-34dc-4a63-b776-a37641c01854" providerId="ADAL" clId="{067ACB17-B23B-45EC-9718-072A7DFB29A4}" dt="2019-11-25T19:42:03.888" v="1836" actId="20577"/>
          <ac:spMkLst>
            <pc:docMk/>
            <pc:sldMk cId="107930062" sldId="261"/>
            <ac:spMk id="3" creationId="{973DD225-B0CC-4F27-BDD8-8906742E2257}"/>
          </ac:spMkLst>
        </pc:spChg>
      </pc:sldChg>
      <pc:sldChg chg="ord modTransition">
        <pc:chgData name="Tobias Brennenstuhl" userId="8c39b22f-34dc-4a63-b776-a37641c01854" providerId="ADAL" clId="{067ACB17-B23B-45EC-9718-072A7DFB29A4}" dt="2019-11-25T19:43:26.706" v="1841"/>
        <pc:sldMkLst>
          <pc:docMk/>
          <pc:sldMk cId="1558254489" sldId="263"/>
        </pc:sldMkLst>
      </pc:sldChg>
      <pc:sldChg chg="modSp add">
        <pc:chgData name="Tobias Brennenstuhl" userId="8c39b22f-34dc-4a63-b776-a37641c01854" providerId="ADAL" clId="{067ACB17-B23B-45EC-9718-072A7DFB29A4}" dt="2019-10-01T19:39:01.637" v="1312" actId="20577"/>
        <pc:sldMkLst>
          <pc:docMk/>
          <pc:sldMk cId="2568241148" sldId="264"/>
        </pc:sldMkLst>
        <pc:spChg chg="mod">
          <ac:chgData name="Tobias Brennenstuhl" userId="8c39b22f-34dc-4a63-b776-a37641c01854" providerId="ADAL" clId="{067ACB17-B23B-45EC-9718-072A7DFB29A4}" dt="2019-10-01T19:39:01.637" v="1312" actId="20577"/>
          <ac:spMkLst>
            <pc:docMk/>
            <pc:sldMk cId="2568241148" sldId="264"/>
            <ac:spMk id="3" creationId="{2CFCD981-5D53-422B-BFE2-2E3823CD876C}"/>
          </ac:spMkLst>
        </pc:spChg>
        <pc:spChg chg="mod">
          <ac:chgData name="Tobias Brennenstuhl" userId="8c39b22f-34dc-4a63-b776-a37641c01854" providerId="ADAL" clId="{067ACB17-B23B-45EC-9718-072A7DFB29A4}" dt="2019-10-01T19:14:15.308" v="764" actId="20577"/>
          <ac:spMkLst>
            <pc:docMk/>
            <pc:sldMk cId="2568241148" sldId="264"/>
            <ac:spMk id="7" creationId="{00000000-0000-0000-0000-000000000000}"/>
          </ac:spMkLst>
        </pc:spChg>
      </pc:sldChg>
      <pc:sldChg chg="add del">
        <pc:chgData name="Tobias Brennenstuhl" userId="8c39b22f-34dc-4a63-b776-a37641c01854" providerId="ADAL" clId="{067ACB17-B23B-45EC-9718-072A7DFB29A4}" dt="2019-10-01T18:57:29.777" v="159" actId="2696"/>
        <pc:sldMkLst>
          <pc:docMk/>
          <pc:sldMk cId="4052720345" sldId="264"/>
        </pc:sldMkLst>
      </pc:sldChg>
      <pc:sldChg chg="addSp modSp add">
        <pc:chgData name="Tobias Brennenstuhl" userId="8c39b22f-34dc-4a63-b776-a37641c01854" providerId="ADAL" clId="{067ACB17-B23B-45EC-9718-072A7DFB29A4}" dt="2019-11-25T19:04:55.622" v="1785" actId="20577"/>
        <pc:sldMkLst>
          <pc:docMk/>
          <pc:sldMk cId="2241702178" sldId="265"/>
        </pc:sldMkLst>
        <pc:spChg chg="add mod">
          <ac:chgData name="Tobias Brennenstuhl" userId="8c39b22f-34dc-4a63-b776-a37641c01854" providerId="ADAL" clId="{067ACB17-B23B-45EC-9718-072A7DFB29A4}" dt="2019-11-25T19:04:39.132" v="1767" actId="20577"/>
          <ac:spMkLst>
            <pc:docMk/>
            <pc:sldMk cId="2241702178" sldId="265"/>
            <ac:spMk id="11" creationId="{B9DD6346-0429-420C-AEF1-1DCD6EB9A75C}"/>
          </ac:spMkLst>
        </pc:spChg>
        <pc:spChg chg="add mod">
          <ac:chgData name="Tobias Brennenstuhl" userId="8c39b22f-34dc-4a63-b776-a37641c01854" providerId="ADAL" clId="{067ACB17-B23B-45EC-9718-072A7DFB29A4}" dt="2019-11-25T19:04:31.161" v="1759" actId="20577"/>
          <ac:spMkLst>
            <pc:docMk/>
            <pc:sldMk cId="2241702178" sldId="265"/>
            <ac:spMk id="12" creationId="{DF1CF785-155E-4AA6-ADE9-78D9B978CC08}"/>
          </ac:spMkLst>
        </pc:spChg>
        <pc:spChg chg="add mod">
          <ac:chgData name="Tobias Brennenstuhl" userId="8c39b22f-34dc-4a63-b776-a37641c01854" providerId="ADAL" clId="{067ACB17-B23B-45EC-9718-072A7DFB29A4}" dt="2019-11-25T19:04:19.575" v="1744" actId="1076"/>
          <ac:spMkLst>
            <pc:docMk/>
            <pc:sldMk cId="2241702178" sldId="265"/>
            <ac:spMk id="13" creationId="{DBFD87FB-F26E-41D9-AE0A-3374F52A8465}"/>
          </ac:spMkLst>
        </pc:spChg>
        <pc:spChg chg="add mod">
          <ac:chgData name="Tobias Brennenstuhl" userId="8c39b22f-34dc-4a63-b776-a37641c01854" providerId="ADAL" clId="{067ACB17-B23B-45EC-9718-072A7DFB29A4}" dt="2019-11-21T01:58:49.372" v="1452" actId="1076"/>
          <ac:spMkLst>
            <pc:docMk/>
            <pc:sldMk cId="2241702178" sldId="265"/>
            <ac:spMk id="14" creationId="{6C6DA7E6-3C77-4F98-BCFF-C6E1BEFE3E85}"/>
          </ac:spMkLst>
        </pc:spChg>
        <pc:spChg chg="add mod">
          <ac:chgData name="Tobias Brennenstuhl" userId="8c39b22f-34dc-4a63-b776-a37641c01854" providerId="ADAL" clId="{067ACB17-B23B-45EC-9718-072A7DFB29A4}" dt="2019-11-21T01:59:00.813" v="1454" actId="1076"/>
          <ac:spMkLst>
            <pc:docMk/>
            <pc:sldMk cId="2241702178" sldId="265"/>
            <ac:spMk id="15" creationId="{431899AE-68BD-4FDD-991C-320D0B2B0A43}"/>
          </ac:spMkLst>
        </pc:spChg>
        <pc:spChg chg="add mod">
          <ac:chgData name="Tobias Brennenstuhl" userId="8c39b22f-34dc-4a63-b776-a37641c01854" providerId="ADAL" clId="{067ACB17-B23B-45EC-9718-072A7DFB29A4}" dt="2019-11-25T19:04:55.622" v="1785" actId="20577"/>
          <ac:spMkLst>
            <pc:docMk/>
            <pc:sldMk cId="2241702178" sldId="265"/>
            <ac:spMk id="18" creationId="{81DAB33A-ECC1-49D0-B055-EB0D271631EC}"/>
          </ac:spMkLst>
        </pc:spChg>
        <pc:picChg chg="add mod">
          <ac:chgData name="Tobias Brennenstuhl" userId="8c39b22f-34dc-4a63-b776-a37641c01854" providerId="ADAL" clId="{067ACB17-B23B-45EC-9718-072A7DFB29A4}" dt="2019-11-21T01:59:26.959" v="1458" actId="14100"/>
          <ac:picMkLst>
            <pc:docMk/>
            <pc:sldMk cId="2241702178" sldId="265"/>
            <ac:picMk id="3" creationId="{384EBCA5-E321-47EF-B0F1-F92A1C9B0629}"/>
          </ac:picMkLst>
        </pc:picChg>
        <pc:picChg chg="add mod">
          <ac:chgData name="Tobias Brennenstuhl" userId="8c39b22f-34dc-4a63-b776-a37641c01854" providerId="ADAL" clId="{067ACB17-B23B-45EC-9718-072A7DFB29A4}" dt="2019-11-21T01:58:04.740" v="1431" actId="1076"/>
          <ac:picMkLst>
            <pc:docMk/>
            <pc:sldMk cId="2241702178" sldId="265"/>
            <ac:picMk id="5" creationId="{33218117-00D4-448C-96CD-A0832844A88A}"/>
          </ac:picMkLst>
        </pc:picChg>
        <pc:picChg chg="add mod">
          <ac:chgData name="Tobias Brennenstuhl" userId="8c39b22f-34dc-4a63-b776-a37641c01854" providerId="ADAL" clId="{067ACB17-B23B-45EC-9718-072A7DFB29A4}" dt="2019-11-21T01:59:11.547" v="1457" actId="14100"/>
          <ac:picMkLst>
            <pc:docMk/>
            <pc:sldMk cId="2241702178" sldId="265"/>
            <ac:picMk id="6" creationId="{C01BFB85-D197-4A6B-B447-7562D83FA6E9}"/>
          </ac:picMkLst>
        </pc:picChg>
        <pc:cxnChg chg="add mod">
          <ac:chgData name="Tobias Brennenstuhl" userId="8c39b22f-34dc-4a63-b776-a37641c01854" providerId="ADAL" clId="{067ACB17-B23B-45EC-9718-072A7DFB29A4}" dt="2019-11-21T01:59:43.880" v="1460" actId="14100"/>
          <ac:cxnSpMkLst>
            <pc:docMk/>
            <pc:sldMk cId="2241702178" sldId="265"/>
            <ac:cxnSpMk id="8" creationId="{6BE6894A-A861-46E8-A4C2-F23F953AB380}"/>
          </ac:cxnSpMkLst>
        </pc:cxnChg>
        <pc:cxnChg chg="add mod">
          <ac:chgData name="Tobias Brennenstuhl" userId="8c39b22f-34dc-4a63-b776-a37641c01854" providerId="ADAL" clId="{067ACB17-B23B-45EC-9718-072A7DFB29A4}" dt="2019-11-21T01:59:40.572" v="1459" actId="14100"/>
          <ac:cxnSpMkLst>
            <pc:docMk/>
            <pc:sldMk cId="2241702178" sldId="265"/>
            <ac:cxnSpMk id="10" creationId="{F2186A7E-C741-4AC5-AB49-8245C5B28F77}"/>
          </ac:cxnSpMkLst>
        </pc:cxnChg>
      </pc:sldChg>
      <pc:sldChg chg="addSp modSp add">
        <pc:chgData name="Tobias Brennenstuhl" userId="8c39b22f-34dc-4a63-b776-a37641c01854" providerId="ADAL" clId="{067ACB17-B23B-45EC-9718-072A7DFB29A4}" dt="2019-11-25T19:42:13.409" v="1838" actId="20577"/>
        <pc:sldMkLst>
          <pc:docMk/>
          <pc:sldMk cId="3166943467" sldId="266"/>
        </pc:sldMkLst>
        <pc:spChg chg="mod">
          <ac:chgData name="Tobias Brennenstuhl" userId="8c39b22f-34dc-4a63-b776-a37641c01854" providerId="ADAL" clId="{067ACB17-B23B-45EC-9718-072A7DFB29A4}" dt="2019-11-25T19:42:13.409" v="1838" actId="20577"/>
          <ac:spMkLst>
            <pc:docMk/>
            <pc:sldMk cId="3166943467" sldId="266"/>
            <ac:spMk id="3" creationId="{973DD225-B0CC-4F27-BDD8-8906742E2257}"/>
          </ac:spMkLst>
        </pc:spChg>
        <pc:spChg chg="mod">
          <ac:chgData name="Tobias Brennenstuhl" userId="8c39b22f-34dc-4a63-b776-a37641c01854" providerId="ADAL" clId="{067ACB17-B23B-45EC-9718-072A7DFB29A4}" dt="2019-11-25T19:02:45.779" v="1723" actId="5793"/>
          <ac:spMkLst>
            <pc:docMk/>
            <pc:sldMk cId="3166943467" sldId="266"/>
            <ac:spMk id="7" creationId="{00000000-0000-0000-0000-000000000000}"/>
          </ac:spMkLst>
        </pc:spChg>
        <pc:picChg chg="add mod">
          <ac:chgData name="Tobias Brennenstuhl" userId="8c39b22f-34dc-4a63-b776-a37641c01854" providerId="ADAL" clId="{067ACB17-B23B-45EC-9718-072A7DFB29A4}" dt="2019-11-25T19:03:41.556" v="1729" actId="1076"/>
          <ac:picMkLst>
            <pc:docMk/>
            <pc:sldMk cId="3166943467" sldId="266"/>
            <ac:picMk id="2" creationId="{186FCD33-F3BA-4AA5-919A-CF0FD501A327}"/>
          </ac:picMkLst>
        </pc:picChg>
      </pc:sldChg>
      <pc:sldChg chg="addSp modSp add mod ord setBg">
        <pc:chgData name="Tobias Brennenstuhl" userId="8c39b22f-34dc-4a63-b776-a37641c01854" providerId="ADAL" clId="{067ACB17-B23B-45EC-9718-072A7DFB29A4}" dt="2019-11-25T19:41:33.635" v="1818"/>
        <pc:sldMkLst>
          <pc:docMk/>
          <pc:sldMk cId="1146221696" sldId="267"/>
        </pc:sldMkLst>
        <pc:spChg chg="add">
          <ac:chgData name="Tobias Brennenstuhl" userId="8c39b22f-34dc-4a63-b776-a37641c01854" providerId="ADAL" clId="{067ACB17-B23B-45EC-9718-072A7DFB29A4}" dt="2019-11-25T19:40:53.462" v="1806" actId="26606"/>
          <ac:spMkLst>
            <pc:docMk/>
            <pc:sldMk cId="1146221696" sldId="267"/>
            <ac:spMk id="8" creationId="{01D0AF59-99C3-4251-AB9A-C966C6AD4400}"/>
          </ac:spMkLst>
        </pc:spChg>
        <pc:spChg chg="add">
          <ac:chgData name="Tobias Brennenstuhl" userId="8c39b22f-34dc-4a63-b776-a37641c01854" providerId="ADAL" clId="{067ACB17-B23B-45EC-9718-072A7DFB29A4}" dt="2019-11-25T19:40:53.462" v="1806" actId="26606"/>
          <ac:spMkLst>
            <pc:docMk/>
            <pc:sldMk cId="1146221696" sldId="267"/>
            <ac:spMk id="10" creationId="{1855405F-37A2-4869-9154-F8BE3BECE6C3}"/>
          </ac:spMkLst>
        </pc:spChg>
        <pc:picChg chg="add mod">
          <ac:chgData name="Tobias Brennenstuhl" userId="8c39b22f-34dc-4a63-b776-a37641c01854" providerId="ADAL" clId="{067ACB17-B23B-45EC-9718-072A7DFB29A4}" dt="2019-11-25T19:40:53.462" v="1806" actId="26606"/>
          <ac:picMkLst>
            <pc:docMk/>
            <pc:sldMk cId="1146221696" sldId="267"/>
            <ac:picMk id="3" creationId="{7AD94FA7-109B-4812-9185-63B57E1EF8C7}"/>
          </ac:picMkLst>
        </pc:picChg>
      </pc:sldChg>
      <pc:sldChg chg="addSp delSp modSp add mod ord setBg">
        <pc:chgData name="Tobias Brennenstuhl" userId="8c39b22f-34dc-4a63-b776-a37641c01854" providerId="ADAL" clId="{067ACB17-B23B-45EC-9718-072A7DFB29A4}" dt="2019-11-25T19:41:33.635" v="1818"/>
        <pc:sldMkLst>
          <pc:docMk/>
          <pc:sldMk cId="3131264305" sldId="268"/>
        </pc:sldMkLst>
        <pc:spChg chg="add del">
          <ac:chgData name="Tobias Brennenstuhl" userId="8c39b22f-34dc-4a63-b776-a37641c01854" providerId="ADAL" clId="{067ACB17-B23B-45EC-9718-072A7DFB29A4}" dt="2019-11-25T19:41:01.300" v="1810" actId="26606"/>
          <ac:spMkLst>
            <pc:docMk/>
            <pc:sldMk cId="3131264305" sldId="268"/>
            <ac:spMk id="10" creationId="{CB44330D-EA18-4254-AA95-EB49948539B8}"/>
          </ac:spMkLst>
        </pc:spChg>
        <pc:spChg chg="add del">
          <ac:chgData name="Tobias Brennenstuhl" userId="8c39b22f-34dc-4a63-b776-a37641c01854" providerId="ADAL" clId="{067ACB17-B23B-45EC-9718-072A7DFB29A4}" dt="2019-11-25T19:41:01.300" v="1810" actId="26606"/>
          <ac:spMkLst>
            <pc:docMk/>
            <pc:sldMk cId="3131264305" sldId="268"/>
            <ac:spMk id="11" creationId="{32BC26D8-82FB-445E-AA49-62A77D7C1EE0}"/>
          </ac:spMkLst>
        </pc:spChg>
        <pc:spChg chg="add del">
          <ac:chgData name="Tobias Brennenstuhl" userId="8c39b22f-34dc-4a63-b776-a37641c01854" providerId="ADAL" clId="{067ACB17-B23B-45EC-9718-072A7DFB29A4}" dt="2019-11-25T19:41:22.295" v="1816" actId="26606"/>
          <ac:spMkLst>
            <pc:docMk/>
            <pc:sldMk cId="3131264305" sldId="268"/>
            <ac:spMk id="12" creationId="{6FA8F714-B9D8-488A-8CCA-E9948FF913A9}"/>
          </ac:spMkLst>
        </pc:spChg>
        <pc:spChg chg="add del">
          <ac:chgData name="Tobias Brennenstuhl" userId="8c39b22f-34dc-4a63-b776-a37641c01854" providerId="ADAL" clId="{067ACB17-B23B-45EC-9718-072A7DFB29A4}" dt="2019-11-25T19:41:03.798" v="1812" actId="26606"/>
          <ac:spMkLst>
            <pc:docMk/>
            <pc:sldMk cId="3131264305" sldId="268"/>
            <ac:spMk id="13" creationId="{B670DBD5-770C-4383-9F54-5B86E86BD5BB}"/>
          </ac:spMkLst>
        </pc:spChg>
        <pc:spChg chg="add del">
          <ac:chgData name="Tobias Brennenstuhl" userId="8c39b22f-34dc-4a63-b776-a37641c01854" providerId="ADAL" clId="{067ACB17-B23B-45EC-9718-072A7DFB29A4}" dt="2019-11-25T19:41:07.096" v="1814" actId="26606"/>
          <ac:spMkLst>
            <pc:docMk/>
            <pc:sldMk cId="3131264305" sldId="268"/>
            <ac:spMk id="15" creationId="{01D0AF59-99C3-4251-AB9A-C966C6AD4400}"/>
          </ac:spMkLst>
        </pc:spChg>
        <pc:spChg chg="add del">
          <ac:chgData name="Tobias Brennenstuhl" userId="8c39b22f-34dc-4a63-b776-a37641c01854" providerId="ADAL" clId="{067ACB17-B23B-45EC-9718-072A7DFB29A4}" dt="2019-11-25T19:41:07.096" v="1814" actId="26606"/>
          <ac:spMkLst>
            <pc:docMk/>
            <pc:sldMk cId="3131264305" sldId="268"/>
            <ac:spMk id="16" creationId="{1855405F-37A2-4869-9154-F8BE3BECE6C3}"/>
          </ac:spMkLst>
        </pc:spChg>
        <pc:spChg chg="add del">
          <ac:chgData name="Tobias Brennenstuhl" userId="8c39b22f-34dc-4a63-b776-a37641c01854" providerId="ADAL" clId="{067ACB17-B23B-45EC-9718-072A7DFB29A4}" dt="2019-11-25T19:41:22.295" v="1816" actId="26606"/>
          <ac:spMkLst>
            <pc:docMk/>
            <pc:sldMk cId="3131264305" sldId="268"/>
            <ac:spMk id="18" creationId="{B9FF99BD-075F-4761-A995-6FC574BD25EA}"/>
          </ac:spMkLst>
        </pc:spChg>
        <pc:spChg chg="add del">
          <ac:chgData name="Tobias Brennenstuhl" userId="8c39b22f-34dc-4a63-b776-a37641c01854" providerId="ADAL" clId="{067ACB17-B23B-45EC-9718-072A7DFB29A4}" dt="2019-11-25T19:41:22.295" v="1816" actId="26606"/>
          <ac:spMkLst>
            <pc:docMk/>
            <pc:sldMk cId="3131264305" sldId="268"/>
            <ac:spMk id="19" creationId="{A7B21A54-9BA3-4EA9-B460-5A829ADD9051}"/>
          </ac:spMkLst>
        </pc:spChg>
        <pc:spChg chg="add">
          <ac:chgData name="Tobias Brennenstuhl" userId="8c39b22f-34dc-4a63-b776-a37641c01854" providerId="ADAL" clId="{067ACB17-B23B-45EC-9718-072A7DFB29A4}" dt="2019-11-25T19:41:22.295" v="1816" actId="26606"/>
          <ac:spMkLst>
            <pc:docMk/>
            <pc:sldMk cId="3131264305" sldId="268"/>
            <ac:spMk id="24" creationId="{01D0AF59-99C3-4251-AB9A-C966C6AD4400}"/>
          </ac:spMkLst>
        </pc:spChg>
        <pc:spChg chg="add">
          <ac:chgData name="Tobias Brennenstuhl" userId="8c39b22f-34dc-4a63-b776-a37641c01854" providerId="ADAL" clId="{067ACB17-B23B-45EC-9718-072A7DFB29A4}" dt="2019-11-25T19:41:22.295" v="1816" actId="26606"/>
          <ac:spMkLst>
            <pc:docMk/>
            <pc:sldMk cId="3131264305" sldId="268"/>
            <ac:spMk id="26" creationId="{1855405F-37A2-4869-9154-F8BE3BECE6C3}"/>
          </ac:spMkLst>
        </pc:spChg>
        <pc:picChg chg="mod">
          <ac:chgData name="Tobias Brennenstuhl" userId="8c39b22f-34dc-4a63-b776-a37641c01854" providerId="ADAL" clId="{067ACB17-B23B-45EC-9718-072A7DFB29A4}" dt="2019-11-25T19:41:22.295" v="1816" actId="26606"/>
          <ac:picMkLst>
            <pc:docMk/>
            <pc:sldMk cId="3131264305" sldId="268"/>
            <ac:picMk id="3" creationId="{7AD94FA7-109B-4812-9185-63B57E1EF8C7}"/>
          </ac:picMkLst>
        </pc:picChg>
        <pc:cxnChg chg="add del">
          <ac:chgData name="Tobias Brennenstuhl" userId="8c39b22f-34dc-4a63-b776-a37641c01854" providerId="ADAL" clId="{067ACB17-B23B-45EC-9718-072A7DFB29A4}" dt="2019-11-25T19:40:59.790" v="1808" actId="26606"/>
          <ac:cxnSpMkLst>
            <pc:docMk/>
            <pc:sldMk cId="3131264305" sldId="268"/>
            <ac:cxnSpMk id="8" creationId="{22F6364A-B358-4BEE-B158-0734D2C938D4}"/>
          </ac:cxnSpMkLst>
        </pc:cxnChg>
      </pc:sldChg>
    </pc:docChg>
  </pc:docChgLst>
  <pc:docChgLst>
    <pc:chgData name="Tobias Brennenstuhl" userId="efbc9ef86a48abd2" providerId="LiveId" clId="{6F697595-B20B-46B0-8648-6D41BB13253F}"/>
    <pc:docChg chg="undo custSel addSld modSld sldOrd">
      <pc:chgData name="Tobias Brennenstuhl" userId="efbc9ef86a48abd2" providerId="LiveId" clId="{6F697595-B20B-46B0-8648-6D41BB13253F}" dt="2020-04-13T19:49:34.212" v="413" actId="108"/>
      <pc:docMkLst>
        <pc:docMk/>
      </pc:docMkLst>
      <pc:sldChg chg="modSp">
        <pc:chgData name="Tobias Brennenstuhl" userId="efbc9ef86a48abd2" providerId="LiveId" clId="{6F697595-B20B-46B0-8648-6D41BB13253F}" dt="2020-04-13T18:18:55.301" v="0" actId="113"/>
        <pc:sldMkLst>
          <pc:docMk/>
          <pc:sldMk cId="3957639034" sldId="259"/>
        </pc:sldMkLst>
        <pc:spChg chg="mod">
          <ac:chgData name="Tobias Brennenstuhl" userId="efbc9ef86a48abd2" providerId="LiveId" clId="{6F697595-B20B-46B0-8648-6D41BB13253F}" dt="2020-04-13T18:18:55.301" v="0" actId="113"/>
          <ac:spMkLst>
            <pc:docMk/>
            <pc:sldMk cId="3957639034" sldId="259"/>
            <ac:spMk id="3" creationId="{EE927FA5-C517-4674-81E1-5A08B6FC25F2}"/>
          </ac:spMkLst>
        </pc:spChg>
      </pc:sldChg>
      <pc:sldChg chg="modAnim">
        <pc:chgData name="Tobias Brennenstuhl" userId="efbc9ef86a48abd2" providerId="LiveId" clId="{6F697595-B20B-46B0-8648-6D41BB13253F}" dt="2020-04-13T18:22:15.393" v="5"/>
        <pc:sldMkLst>
          <pc:docMk/>
          <pc:sldMk cId="3200343147" sldId="271"/>
        </pc:sldMkLst>
      </pc:sldChg>
      <pc:sldChg chg="addSp delSp modSp modAnim">
        <pc:chgData name="Tobias Brennenstuhl" userId="efbc9ef86a48abd2" providerId="LiveId" clId="{6F697595-B20B-46B0-8648-6D41BB13253F}" dt="2020-04-13T19:49:34.212" v="413" actId="108"/>
        <pc:sldMkLst>
          <pc:docMk/>
          <pc:sldMk cId="2549551026" sldId="273"/>
        </pc:sldMkLst>
        <pc:spChg chg="add mod">
          <ac:chgData name="Tobias Brennenstuhl" userId="efbc9ef86a48abd2" providerId="LiveId" clId="{6F697595-B20B-46B0-8648-6D41BB13253F}" dt="2020-04-13T18:31:44.790" v="31" actId="1076"/>
          <ac:spMkLst>
            <pc:docMk/>
            <pc:sldMk cId="2549551026" sldId="273"/>
            <ac:spMk id="4" creationId="{108E40D6-2A6E-4D42-8A91-3305E4AAB76D}"/>
          </ac:spMkLst>
        </pc:spChg>
        <pc:spChg chg="add mod">
          <ac:chgData name="Tobias Brennenstuhl" userId="efbc9ef86a48abd2" providerId="LiveId" clId="{6F697595-B20B-46B0-8648-6D41BB13253F}" dt="2020-04-13T19:41:55.203" v="316" actId="207"/>
          <ac:spMkLst>
            <pc:docMk/>
            <pc:sldMk cId="2549551026" sldId="273"/>
            <ac:spMk id="5" creationId="{C2595C03-D0E9-4366-99AF-6EF889350149}"/>
          </ac:spMkLst>
        </pc:spChg>
        <pc:spChg chg="add mod">
          <ac:chgData name="Tobias Brennenstuhl" userId="efbc9ef86a48abd2" providerId="LiveId" clId="{6F697595-B20B-46B0-8648-6D41BB13253F}" dt="2020-04-13T19:37:39.841" v="263" actId="207"/>
          <ac:spMkLst>
            <pc:docMk/>
            <pc:sldMk cId="2549551026" sldId="273"/>
            <ac:spMk id="6" creationId="{323CC516-113D-4149-B8C4-C91A76E68AC1}"/>
          </ac:spMkLst>
        </pc:spChg>
        <pc:spChg chg="add mod">
          <ac:chgData name="Tobias Brennenstuhl" userId="efbc9ef86a48abd2" providerId="LiveId" clId="{6F697595-B20B-46B0-8648-6D41BB13253F}" dt="2020-04-13T19:41:33.149" v="301" actId="1035"/>
          <ac:spMkLst>
            <pc:docMk/>
            <pc:sldMk cId="2549551026" sldId="273"/>
            <ac:spMk id="14" creationId="{FEDEF8C0-A4FB-4817-B289-50EC5A065026}"/>
          </ac:spMkLst>
        </pc:spChg>
        <pc:spChg chg="add del mod">
          <ac:chgData name="Tobias Brennenstuhl" userId="efbc9ef86a48abd2" providerId="LiveId" clId="{6F697595-B20B-46B0-8648-6D41BB13253F}" dt="2020-04-13T19:46:32.803" v="367" actId="478"/>
          <ac:spMkLst>
            <pc:docMk/>
            <pc:sldMk cId="2549551026" sldId="273"/>
            <ac:spMk id="15" creationId="{9AE5D070-FD97-43B5-8571-3AF223F00A88}"/>
          </ac:spMkLst>
        </pc:spChg>
        <pc:spChg chg="add del mod">
          <ac:chgData name="Tobias Brennenstuhl" userId="efbc9ef86a48abd2" providerId="LiveId" clId="{6F697595-B20B-46B0-8648-6D41BB13253F}" dt="2020-04-13T19:46:33.004" v="368" actId="478"/>
          <ac:spMkLst>
            <pc:docMk/>
            <pc:sldMk cId="2549551026" sldId="273"/>
            <ac:spMk id="16" creationId="{4864A5E7-7F38-4472-9BA1-01AB93952498}"/>
          </ac:spMkLst>
        </pc:spChg>
        <pc:spChg chg="add mod">
          <ac:chgData name="Tobias Brennenstuhl" userId="efbc9ef86a48abd2" providerId="LiveId" clId="{6F697595-B20B-46B0-8648-6D41BB13253F}" dt="2020-04-13T19:44:35.434" v="352" actId="1076"/>
          <ac:spMkLst>
            <pc:docMk/>
            <pc:sldMk cId="2549551026" sldId="273"/>
            <ac:spMk id="17" creationId="{1E0ECC77-04B9-409F-AC20-D231417D94FC}"/>
          </ac:spMkLst>
        </pc:spChg>
        <pc:spChg chg="add del mod">
          <ac:chgData name="Tobias Brennenstuhl" userId="efbc9ef86a48abd2" providerId="LiveId" clId="{6F697595-B20B-46B0-8648-6D41BB13253F}" dt="2020-04-13T19:45:15.390" v="357" actId="478"/>
          <ac:spMkLst>
            <pc:docMk/>
            <pc:sldMk cId="2549551026" sldId="273"/>
            <ac:spMk id="18" creationId="{6C4987A4-40D1-4B64-A572-C093791D0C3D}"/>
          </ac:spMkLst>
        </pc:spChg>
        <pc:spChg chg="add mod">
          <ac:chgData name="Tobias Brennenstuhl" userId="efbc9ef86a48abd2" providerId="LiveId" clId="{6F697595-B20B-46B0-8648-6D41BB13253F}" dt="2020-04-13T19:45:30.195" v="364" actId="14100"/>
          <ac:spMkLst>
            <pc:docMk/>
            <pc:sldMk cId="2549551026" sldId="273"/>
            <ac:spMk id="19" creationId="{B4079B67-D10F-4151-8F4C-9EB5E063E271}"/>
          </ac:spMkLst>
        </pc:spChg>
        <pc:spChg chg="add mod">
          <ac:chgData name="Tobias Brennenstuhl" userId="efbc9ef86a48abd2" providerId="LiveId" clId="{6F697595-B20B-46B0-8648-6D41BB13253F}" dt="2020-04-13T19:48:45.315" v="369" actId="11529"/>
          <ac:spMkLst>
            <pc:docMk/>
            <pc:sldMk cId="2549551026" sldId="273"/>
            <ac:spMk id="20" creationId="{859FAC82-C858-4B27-B102-FC99CA5154C4}"/>
          </ac:spMkLst>
        </pc:spChg>
        <pc:spChg chg="add mod">
          <ac:chgData name="Tobias Brennenstuhl" userId="efbc9ef86a48abd2" providerId="LiveId" clId="{6F697595-B20B-46B0-8648-6D41BB13253F}" dt="2020-04-13T19:49:34.212" v="413" actId="108"/>
          <ac:spMkLst>
            <pc:docMk/>
            <pc:sldMk cId="2549551026" sldId="273"/>
            <ac:spMk id="21" creationId="{3033AA18-63B1-4788-BC66-4D91F5D08055}"/>
          </ac:spMkLst>
        </pc:spChg>
        <pc:picChg chg="add mod">
          <ac:chgData name="Tobias Brennenstuhl" userId="efbc9ef86a48abd2" providerId="LiveId" clId="{6F697595-B20B-46B0-8648-6D41BB13253F}" dt="2020-04-13T18:29:07.563" v="9" actId="1076"/>
          <ac:picMkLst>
            <pc:docMk/>
            <pc:sldMk cId="2549551026" sldId="273"/>
            <ac:picMk id="13" creationId="{07A6617F-54E4-4D95-B616-9FA947415E7D}"/>
          </ac:picMkLst>
        </pc:picChg>
      </pc:sldChg>
      <pc:sldChg chg="modSp ord modAnim">
        <pc:chgData name="Tobias Brennenstuhl" userId="efbc9ef86a48abd2" providerId="LiveId" clId="{6F697595-B20B-46B0-8648-6D41BB13253F}" dt="2020-04-13T19:22:41.389" v="57" actId="20577"/>
        <pc:sldMkLst>
          <pc:docMk/>
          <pc:sldMk cId="208667771" sldId="278"/>
        </pc:sldMkLst>
        <pc:spChg chg="mod">
          <ac:chgData name="Tobias Brennenstuhl" userId="efbc9ef86a48abd2" providerId="LiveId" clId="{6F697595-B20B-46B0-8648-6D41BB13253F}" dt="2020-04-13T19:22:41.389" v="57" actId="20577"/>
          <ac:spMkLst>
            <pc:docMk/>
            <pc:sldMk cId="208667771" sldId="278"/>
            <ac:spMk id="40" creationId="{59564620-C293-465D-B651-7EB633E6F6F3}"/>
          </ac:spMkLst>
        </pc:spChg>
      </pc:sldChg>
      <pc:sldChg chg="addSp modSp modAnim">
        <pc:chgData name="Tobias Brennenstuhl" userId="efbc9ef86a48abd2" providerId="LiveId" clId="{6F697595-B20B-46B0-8648-6D41BB13253F}" dt="2020-04-13T18:39:27.431" v="55" actId="6549"/>
        <pc:sldMkLst>
          <pc:docMk/>
          <pc:sldMk cId="3207550976" sldId="279"/>
        </pc:sldMkLst>
        <pc:spChg chg="mod">
          <ac:chgData name="Tobias Brennenstuhl" userId="efbc9ef86a48abd2" providerId="LiveId" clId="{6F697595-B20B-46B0-8648-6D41BB13253F}" dt="2020-04-13T18:39:27.431" v="55" actId="6549"/>
          <ac:spMkLst>
            <pc:docMk/>
            <pc:sldMk cId="3207550976" sldId="279"/>
            <ac:spMk id="2" creationId="{FE5D3557-08A8-42DB-8FFD-7F3EC8FB9400}"/>
          </ac:spMkLst>
        </pc:spChg>
        <pc:spChg chg="add mod">
          <ac:chgData name="Tobias Brennenstuhl" userId="efbc9ef86a48abd2" providerId="LiveId" clId="{6F697595-B20B-46B0-8648-6D41BB13253F}" dt="2020-04-13T18:37:55.473" v="53" actId="1076"/>
          <ac:spMkLst>
            <pc:docMk/>
            <pc:sldMk cId="3207550976" sldId="279"/>
            <ac:spMk id="5" creationId="{8962B08F-0181-475E-A778-C50AA7A138E0}"/>
          </ac:spMkLst>
        </pc:spChg>
        <pc:spChg chg="add mod">
          <ac:chgData name="Tobias Brennenstuhl" userId="efbc9ef86a48abd2" providerId="LiveId" clId="{6F697595-B20B-46B0-8648-6D41BB13253F}" dt="2020-04-13T18:37:49.497" v="52" actId="1076"/>
          <ac:spMkLst>
            <pc:docMk/>
            <pc:sldMk cId="3207550976" sldId="279"/>
            <ac:spMk id="6" creationId="{7AA0B112-7C94-4DFC-B95D-CC3535626427}"/>
          </ac:spMkLst>
        </pc:spChg>
      </pc:sldChg>
      <pc:sldChg chg="addSp delSp add">
        <pc:chgData name="Tobias Brennenstuhl" userId="efbc9ef86a48abd2" providerId="LiveId" clId="{6F697595-B20B-46B0-8648-6D41BB13253F}" dt="2020-04-13T19:23:02.986" v="60"/>
        <pc:sldMkLst>
          <pc:docMk/>
          <pc:sldMk cId="960519427" sldId="280"/>
        </pc:sldMkLst>
        <pc:spChg chg="add">
          <ac:chgData name="Tobias Brennenstuhl" userId="efbc9ef86a48abd2" providerId="LiveId" clId="{6F697595-B20B-46B0-8648-6D41BB13253F}" dt="2020-04-13T19:23:02.986" v="60"/>
          <ac:spMkLst>
            <pc:docMk/>
            <pc:sldMk cId="960519427" sldId="280"/>
            <ac:spMk id="3" creationId="{B6FD5196-3FB1-4F45-AD15-9AEABB924427}"/>
          </ac:spMkLst>
        </pc:spChg>
        <pc:picChg chg="add del">
          <ac:chgData name="Tobias Brennenstuhl" userId="efbc9ef86a48abd2" providerId="LiveId" clId="{6F697595-B20B-46B0-8648-6D41BB13253F}" dt="2020-04-13T19:23:00.289" v="59"/>
          <ac:picMkLst>
            <pc:docMk/>
            <pc:sldMk cId="960519427" sldId="280"/>
            <ac:picMk id="2" creationId="{54801DA5-316E-4F36-A952-E0628AF08076}"/>
          </ac:picMkLst>
        </pc:picChg>
      </pc:sldChg>
    </pc:docChg>
  </pc:docChgLst>
  <pc:docChgLst>
    <pc:chgData name="Tobias" userId="8c39b22f-34dc-4a63-b776-a37641c01854" providerId="ADAL" clId="{984EBA41-72DB-4997-80B7-BB0B3601AC75}"/>
    <pc:docChg chg="undo custSel addSld delSld modSld sldOrd modMainMaster">
      <pc:chgData name="Tobias" userId="8c39b22f-34dc-4a63-b776-a37641c01854" providerId="ADAL" clId="{984EBA41-72DB-4997-80B7-BB0B3601AC75}" dt="2020-06-03T23:35:52.810" v="1334" actId="20577"/>
      <pc:docMkLst>
        <pc:docMk/>
      </pc:docMkLst>
      <pc:sldChg chg="modSp mod">
        <pc:chgData name="Tobias" userId="8c39b22f-34dc-4a63-b776-a37641c01854" providerId="ADAL" clId="{984EBA41-72DB-4997-80B7-BB0B3601AC75}" dt="2020-06-01T21:20:32.455" v="522" actId="20577"/>
        <pc:sldMkLst>
          <pc:docMk/>
          <pc:sldMk cId="2815792738" sldId="256"/>
        </pc:sldMkLst>
        <pc:spChg chg="mod">
          <ac:chgData name="Tobias" userId="8c39b22f-34dc-4a63-b776-a37641c01854" providerId="ADAL" clId="{984EBA41-72DB-4997-80B7-BB0B3601AC75}" dt="2020-06-01T21:11:25.301" v="460" actId="1035"/>
          <ac:spMkLst>
            <pc:docMk/>
            <pc:sldMk cId="2815792738" sldId="256"/>
            <ac:spMk id="6" creationId="{730FF13D-AB28-45F4-A60E-65AAE2DA3189}"/>
          </ac:spMkLst>
        </pc:spChg>
        <pc:spChg chg="mod">
          <ac:chgData name="Tobias" userId="8c39b22f-34dc-4a63-b776-a37641c01854" providerId="ADAL" clId="{984EBA41-72DB-4997-80B7-BB0B3601AC75}" dt="2020-06-01T21:20:32.455" v="522" actId="20577"/>
          <ac:spMkLst>
            <pc:docMk/>
            <pc:sldMk cId="2815792738" sldId="256"/>
            <ac:spMk id="7" creationId="{00000000-0000-0000-0000-000000000000}"/>
          </ac:spMkLst>
        </pc:spChg>
        <pc:spChg chg="mod">
          <ac:chgData name="Tobias" userId="8c39b22f-34dc-4a63-b776-a37641c01854" providerId="ADAL" clId="{984EBA41-72DB-4997-80B7-BB0B3601AC75}" dt="2020-06-01T21:18:15.451" v="517"/>
          <ac:spMkLst>
            <pc:docMk/>
            <pc:sldMk cId="2815792738" sldId="256"/>
            <ac:spMk id="8" creationId="{00000000-0000-0000-0000-000000000000}"/>
          </ac:spMkLst>
        </pc:spChg>
        <pc:spChg chg="mod">
          <ac:chgData name="Tobias" userId="8c39b22f-34dc-4a63-b776-a37641c01854" providerId="ADAL" clId="{984EBA41-72DB-4997-80B7-BB0B3601AC75}" dt="2020-06-01T21:11:08.998" v="422" actId="121"/>
          <ac:spMkLst>
            <pc:docMk/>
            <pc:sldMk cId="2815792738" sldId="256"/>
            <ac:spMk id="9" creationId="{00000000-0000-0000-0000-000000000000}"/>
          </ac:spMkLst>
        </pc:spChg>
      </pc:sldChg>
      <pc:sldChg chg="modSp mod">
        <pc:chgData name="Tobias" userId="8c39b22f-34dc-4a63-b776-a37641c01854" providerId="ADAL" clId="{984EBA41-72DB-4997-80B7-BB0B3601AC75}" dt="2020-06-01T21:22:05.399" v="549" actId="20577"/>
        <pc:sldMkLst>
          <pc:docMk/>
          <pc:sldMk cId="105978700" sldId="258"/>
        </pc:sldMkLst>
        <pc:spChg chg="mod">
          <ac:chgData name="Tobias" userId="8c39b22f-34dc-4a63-b776-a37641c01854" providerId="ADAL" clId="{984EBA41-72DB-4997-80B7-BB0B3601AC75}" dt="2020-06-01T21:22:05.399" v="549" actId="20577"/>
          <ac:spMkLst>
            <pc:docMk/>
            <pc:sldMk cId="105978700" sldId="258"/>
            <ac:spMk id="3" creationId="{2CFCD981-5D53-422B-BFE2-2E3823CD876C}"/>
          </ac:spMkLst>
        </pc:spChg>
      </pc:sldChg>
      <pc:sldChg chg="modSp mod">
        <pc:chgData name="Tobias" userId="8c39b22f-34dc-4a63-b776-a37641c01854" providerId="ADAL" clId="{984EBA41-72DB-4997-80B7-BB0B3601AC75}" dt="2020-06-01T21:23:54.270" v="551" actId="20577"/>
        <pc:sldMkLst>
          <pc:docMk/>
          <pc:sldMk cId="3957639034" sldId="259"/>
        </pc:sldMkLst>
        <pc:spChg chg="mod">
          <ac:chgData name="Tobias" userId="8c39b22f-34dc-4a63-b776-a37641c01854" providerId="ADAL" clId="{984EBA41-72DB-4997-80B7-BB0B3601AC75}" dt="2020-06-01T21:23:54.270" v="551" actId="20577"/>
          <ac:spMkLst>
            <pc:docMk/>
            <pc:sldMk cId="3957639034" sldId="259"/>
            <ac:spMk id="3" creationId="{EE927FA5-C517-4674-81E1-5A08B6FC25F2}"/>
          </ac:spMkLst>
        </pc:spChg>
      </pc:sldChg>
      <pc:sldChg chg="modSp mod modTransition">
        <pc:chgData name="Tobias" userId="8c39b22f-34dc-4a63-b776-a37641c01854" providerId="ADAL" clId="{984EBA41-72DB-4997-80B7-BB0B3601AC75}" dt="2020-06-01T21:51:15.680" v="1306" actId="404"/>
        <pc:sldMkLst>
          <pc:docMk/>
          <pc:sldMk cId="1558254489" sldId="263"/>
        </pc:sldMkLst>
        <pc:spChg chg="mod">
          <ac:chgData name="Tobias" userId="8c39b22f-34dc-4a63-b776-a37641c01854" providerId="ADAL" clId="{984EBA41-72DB-4997-80B7-BB0B3601AC75}" dt="2020-06-01T21:51:15.680" v="1306" actId="404"/>
          <ac:spMkLst>
            <pc:docMk/>
            <pc:sldMk cId="1558254489" sldId="263"/>
            <ac:spMk id="7" creationId="{00000000-0000-0000-0000-000000000000}"/>
          </ac:spMkLst>
        </pc:spChg>
      </pc:sldChg>
      <pc:sldChg chg="delSp modSp mod">
        <pc:chgData name="Tobias" userId="8c39b22f-34dc-4a63-b776-a37641c01854" providerId="ADAL" clId="{984EBA41-72DB-4997-80B7-BB0B3601AC75}" dt="2020-06-01T21:28:30.796" v="617" actId="790"/>
        <pc:sldMkLst>
          <pc:docMk/>
          <pc:sldMk cId="2241702178" sldId="265"/>
        </pc:sldMkLst>
        <pc:spChg chg="mod">
          <ac:chgData name="Tobias" userId="8c39b22f-34dc-4a63-b776-a37641c01854" providerId="ADAL" clId="{984EBA41-72DB-4997-80B7-BB0B3601AC75}" dt="2020-06-01T21:28:21.862" v="616" actId="20577"/>
          <ac:spMkLst>
            <pc:docMk/>
            <pc:sldMk cId="2241702178" sldId="265"/>
            <ac:spMk id="12" creationId="{DF1CF785-155E-4AA6-ADE9-78D9B978CC08}"/>
          </ac:spMkLst>
        </pc:spChg>
        <pc:spChg chg="mod">
          <ac:chgData name="Tobias" userId="8c39b22f-34dc-4a63-b776-a37641c01854" providerId="ADAL" clId="{984EBA41-72DB-4997-80B7-BB0B3601AC75}" dt="2020-06-01T21:28:30.796" v="617" actId="790"/>
          <ac:spMkLst>
            <pc:docMk/>
            <pc:sldMk cId="2241702178" sldId="265"/>
            <ac:spMk id="14" creationId="{6C6DA7E6-3C77-4F98-BCFF-C6E1BEFE3E85}"/>
          </ac:spMkLst>
        </pc:spChg>
        <pc:spChg chg="mod">
          <ac:chgData name="Tobias" userId="8c39b22f-34dc-4a63-b776-a37641c01854" providerId="ADAL" clId="{984EBA41-72DB-4997-80B7-BB0B3601AC75}" dt="2020-06-01T21:28:17.535" v="615" actId="20577"/>
          <ac:spMkLst>
            <pc:docMk/>
            <pc:sldMk cId="2241702178" sldId="265"/>
            <ac:spMk id="15" creationId="{431899AE-68BD-4FDD-991C-320D0B2B0A43}"/>
          </ac:spMkLst>
        </pc:spChg>
        <pc:spChg chg="mod">
          <ac:chgData name="Tobias" userId="8c39b22f-34dc-4a63-b776-a37641c01854" providerId="ADAL" clId="{984EBA41-72DB-4997-80B7-BB0B3601AC75}" dt="2020-06-01T21:28:07.800" v="614" actId="1076"/>
          <ac:spMkLst>
            <pc:docMk/>
            <pc:sldMk cId="2241702178" sldId="265"/>
            <ac:spMk id="17" creationId="{4239BEEB-0955-4949-8A78-85253DC92C9B}"/>
          </ac:spMkLst>
        </pc:spChg>
        <pc:cxnChg chg="mod">
          <ac:chgData name="Tobias" userId="8c39b22f-34dc-4a63-b776-a37641c01854" providerId="ADAL" clId="{984EBA41-72DB-4997-80B7-BB0B3601AC75}" dt="2020-06-01T21:28:07.800" v="614" actId="1076"/>
          <ac:cxnSpMkLst>
            <pc:docMk/>
            <pc:sldMk cId="2241702178" sldId="265"/>
            <ac:cxnSpMk id="8" creationId="{6BE6894A-A861-46E8-A4C2-F23F953AB380}"/>
          </ac:cxnSpMkLst>
        </pc:cxnChg>
        <pc:cxnChg chg="del mod">
          <ac:chgData name="Tobias" userId="8c39b22f-34dc-4a63-b776-a37641c01854" providerId="ADAL" clId="{984EBA41-72DB-4997-80B7-BB0B3601AC75}" dt="2020-06-01T21:27:57.231" v="611" actId="478"/>
          <ac:cxnSpMkLst>
            <pc:docMk/>
            <pc:sldMk cId="2241702178" sldId="265"/>
            <ac:cxnSpMk id="19" creationId="{38915D5D-8892-45EB-B8AE-5E847305DC88}"/>
          </ac:cxnSpMkLst>
        </pc:cxnChg>
      </pc:sldChg>
      <pc:sldChg chg="addSp delSp modSp mod delAnim">
        <pc:chgData name="Tobias" userId="8c39b22f-34dc-4a63-b776-a37641c01854" providerId="ADAL" clId="{984EBA41-72DB-4997-80B7-BB0B3601AC75}" dt="2020-06-01T21:43:03.161" v="987" actId="20577"/>
        <pc:sldMkLst>
          <pc:docMk/>
          <pc:sldMk cId="631309078" sldId="270"/>
        </pc:sldMkLst>
        <pc:spChg chg="add mod">
          <ac:chgData name="Tobias" userId="8c39b22f-34dc-4a63-b776-a37641c01854" providerId="ADAL" clId="{984EBA41-72DB-4997-80B7-BB0B3601AC75}" dt="2020-06-01T21:41:45.431" v="959" actId="20577"/>
          <ac:spMkLst>
            <pc:docMk/>
            <pc:sldMk cId="631309078" sldId="270"/>
            <ac:spMk id="2" creationId="{83302EAE-C812-48FB-B2E2-CBEDA0073568}"/>
          </ac:spMkLst>
        </pc:spChg>
        <pc:spChg chg="mod">
          <ac:chgData name="Tobias" userId="8c39b22f-34dc-4a63-b776-a37641c01854" providerId="ADAL" clId="{984EBA41-72DB-4997-80B7-BB0B3601AC75}" dt="2020-06-01T17:43:59.168" v="421" actId="404"/>
          <ac:spMkLst>
            <pc:docMk/>
            <pc:sldMk cId="631309078" sldId="270"/>
            <ac:spMk id="3" creationId="{973DD225-B0CC-4F27-BDD8-8906742E2257}"/>
          </ac:spMkLst>
        </pc:spChg>
        <pc:spChg chg="mod">
          <ac:chgData name="Tobias" userId="8c39b22f-34dc-4a63-b776-a37641c01854" providerId="ADAL" clId="{984EBA41-72DB-4997-80B7-BB0B3601AC75}" dt="2020-06-01T21:41:01.080" v="941" actId="20577"/>
          <ac:spMkLst>
            <pc:docMk/>
            <pc:sldMk cId="631309078" sldId="270"/>
            <ac:spMk id="5" creationId="{9011A5D6-8A49-4F0C-A247-769BEAD6D724}"/>
          </ac:spMkLst>
        </pc:spChg>
        <pc:spChg chg="mod">
          <ac:chgData name="Tobias" userId="8c39b22f-34dc-4a63-b776-a37641c01854" providerId="ADAL" clId="{984EBA41-72DB-4997-80B7-BB0B3601AC75}" dt="2020-06-01T21:40:33.305" v="880" actId="20577"/>
          <ac:spMkLst>
            <pc:docMk/>
            <pc:sldMk cId="631309078" sldId="270"/>
            <ac:spMk id="7" creationId="{00000000-0000-0000-0000-000000000000}"/>
          </ac:spMkLst>
        </pc:spChg>
        <pc:spChg chg="del">
          <ac:chgData name="Tobias" userId="8c39b22f-34dc-4a63-b776-a37641c01854" providerId="ADAL" clId="{984EBA41-72DB-4997-80B7-BB0B3601AC75}" dt="2020-06-01T17:38:42.996" v="63" actId="478"/>
          <ac:spMkLst>
            <pc:docMk/>
            <pc:sldMk cId="631309078" sldId="270"/>
            <ac:spMk id="10" creationId="{2F4C7DEC-CA1E-4F41-89F0-D7B80C368D18}"/>
          </ac:spMkLst>
        </pc:spChg>
        <pc:spChg chg="add del mod">
          <ac:chgData name="Tobias" userId="8c39b22f-34dc-4a63-b776-a37641c01854" providerId="ADAL" clId="{984EBA41-72DB-4997-80B7-BB0B3601AC75}" dt="2020-06-01T21:41:11.136" v="942" actId="478"/>
          <ac:spMkLst>
            <pc:docMk/>
            <pc:sldMk cId="631309078" sldId="270"/>
            <ac:spMk id="12" creationId="{1719096D-C694-4652-B5D4-584185E8D5DA}"/>
          </ac:spMkLst>
        </pc:spChg>
        <pc:spChg chg="add mod">
          <ac:chgData name="Tobias" userId="8c39b22f-34dc-4a63-b776-a37641c01854" providerId="ADAL" clId="{984EBA41-72DB-4997-80B7-BB0B3601AC75}" dt="2020-06-01T17:39:40.101" v="85" actId="1076"/>
          <ac:spMkLst>
            <pc:docMk/>
            <pc:sldMk cId="631309078" sldId="270"/>
            <ac:spMk id="13" creationId="{3461A947-4218-46BF-A63F-5C4CDBA22E65}"/>
          </ac:spMkLst>
        </pc:spChg>
        <pc:spChg chg="add mod">
          <ac:chgData name="Tobias" userId="8c39b22f-34dc-4a63-b776-a37641c01854" providerId="ADAL" clId="{984EBA41-72DB-4997-80B7-BB0B3601AC75}" dt="2020-06-01T17:39:57.837" v="227" actId="20577"/>
          <ac:spMkLst>
            <pc:docMk/>
            <pc:sldMk cId="631309078" sldId="270"/>
            <ac:spMk id="14" creationId="{08199E47-5751-4630-8A7D-B9D494CDE012}"/>
          </ac:spMkLst>
        </pc:spChg>
        <pc:spChg chg="add mod">
          <ac:chgData name="Tobias" userId="8c39b22f-34dc-4a63-b776-a37641c01854" providerId="ADAL" clId="{984EBA41-72DB-4997-80B7-BB0B3601AC75}" dt="2020-06-01T21:43:03.161" v="987" actId="20577"/>
          <ac:spMkLst>
            <pc:docMk/>
            <pc:sldMk cId="631309078" sldId="270"/>
            <ac:spMk id="15" creationId="{89B6E71B-86F3-4E47-878D-0B30E7420F52}"/>
          </ac:spMkLst>
        </pc:spChg>
        <pc:picChg chg="add mod">
          <ac:chgData name="Tobias" userId="8c39b22f-34dc-4a63-b776-a37641c01854" providerId="ADAL" clId="{984EBA41-72DB-4997-80B7-BB0B3601AC75}" dt="2020-06-01T17:34:16.139" v="52" actId="1076"/>
          <ac:picMkLst>
            <pc:docMk/>
            <pc:sldMk cId="631309078" sldId="270"/>
            <ac:picMk id="4" creationId="{5A688025-39BA-440F-A106-A80DB98DA981}"/>
          </ac:picMkLst>
        </pc:picChg>
        <pc:picChg chg="del">
          <ac:chgData name="Tobias" userId="8c39b22f-34dc-4a63-b776-a37641c01854" providerId="ADAL" clId="{984EBA41-72DB-4997-80B7-BB0B3601AC75}" dt="2020-06-01T17:33:52.467" v="47" actId="478"/>
          <ac:picMkLst>
            <pc:docMk/>
            <pc:sldMk cId="631309078" sldId="270"/>
            <ac:picMk id="6" creationId="{648B97AD-435E-4F0B-A99C-F7CB3CEE9FD1}"/>
          </ac:picMkLst>
        </pc:picChg>
        <pc:picChg chg="del">
          <ac:chgData name="Tobias" userId="8c39b22f-34dc-4a63-b776-a37641c01854" providerId="ADAL" clId="{984EBA41-72DB-4997-80B7-BB0B3601AC75}" dt="2020-06-01T17:33:51.887" v="46" actId="478"/>
          <ac:picMkLst>
            <pc:docMk/>
            <pc:sldMk cId="631309078" sldId="270"/>
            <ac:picMk id="8" creationId="{8E88F6AF-76CE-430E-98BD-FB5920EC73D6}"/>
          </ac:picMkLst>
        </pc:picChg>
        <pc:picChg chg="add mod modCrop">
          <ac:chgData name="Tobias" userId="8c39b22f-34dc-4a63-b776-a37641c01854" providerId="ADAL" clId="{984EBA41-72DB-4997-80B7-BB0B3601AC75}" dt="2020-06-01T17:40:06.657" v="229" actId="14100"/>
          <ac:picMkLst>
            <pc:docMk/>
            <pc:sldMk cId="631309078" sldId="270"/>
            <ac:picMk id="11" creationId="{69298CA0-D2EC-40FE-8A65-D92487566A30}"/>
          </ac:picMkLst>
        </pc:picChg>
        <pc:cxnChg chg="del">
          <ac:chgData name="Tobias" userId="8c39b22f-34dc-4a63-b776-a37641c01854" providerId="ADAL" clId="{984EBA41-72DB-4997-80B7-BB0B3601AC75}" dt="2020-06-01T17:38:39.982" v="61" actId="478"/>
          <ac:cxnSpMkLst>
            <pc:docMk/>
            <pc:sldMk cId="631309078" sldId="270"/>
            <ac:cxnSpMk id="9" creationId="{FEB4C8F8-5154-4E20-9A0C-BD069DD26F8C}"/>
          </ac:cxnSpMkLst>
        </pc:cxnChg>
      </pc:sldChg>
      <pc:sldChg chg="addSp modSp mod">
        <pc:chgData name="Tobias" userId="8c39b22f-34dc-4a63-b776-a37641c01854" providerId="ADAL" clId="{984EBA41-72DB-4997-80B7-BB0B3601AC75}" dt="2020-06-01T17:42:44.269" v="275" actId="20577"/>
        <pc:sldMkLst>
          <pc:docMk/>
          <pc:sldMk cId="3200343147" sldId="271"/>
        </pc:sldMkLst>
        <pc:spChg chg="mod">
          <ac:chgData name="Tobias" userId="8c39b22f-34dc-4a63-b776-a37641c01854" providerId="ADAL" clId="{984EBA41-72DB-4997-80B7-BB0B3601AC75}" dt="2020-06-01T17:42:16.871" v="266" actId="207"/>
          <ac:spMkLst>
            <pc:docMk/>
            <pc:sldMk cId="3200343147" sldId="271"/>
            <ac:spMk id="2" creationId="{6FA75D23-57D3-4730-AAFC-0475708ED791}"/>
          </ac:spMkLst>
        </pc:spChg>
        <pc:spChg chg="add mod">
          <ac:chgData name="Tobias" userId="8c39b22f-34dc-4a63-b776-a37641c01854" providerId="ADAL" clId="{984EBA41-72DB-4997-80B7-BB0B3601AC75}" dt="2020-06-01T17:42:21.412" v="267" actId="1076"/>
          <ac:spMkLst>
            <pc:docMk/>
            <pc:sldMk cId="3200343147" sldId="271"/>
            <ac:spMk id="4" creationId="{797D7C93-C907-40BA-A8AE-C654D2CEA15C}"/>
          </ac:spMkLst>
        </pc:spChg>
        <pc:spChg chg="add mod">
          <ac:chgData name="Tobias" userId="8c39b22f-34dc-4a63-b776-a37641c01854" providerId="ADAL" clId="{984EBA41-72DB-4997-80B7-BB0B3601AC75}" dt="2020-06-01T17:42:44.269" v="275" actId="20577"/>
          <ac:spMkLst>
            <pc:docMk/>
            <pc:sldMk cId="3200343147" sldId="271"/>
            <ac:spMk id="5" creationId="{ACF57A32-F5FB-4E0D-BD19-6A8541FD09F1}"/>
          </ac:spMkLst>
        </pc:spChg>
      </pc:sldChg>
      <pc:sldChg chg="delSp modSp mod">
        <pc:chgData name="Tobias" userId="8c39b22f-34dc-4a63-b776-a37641c01854" providerId="ADAL" clId="{984EBA41-72DB-4997-80B7-BB0B3601AC75}" dt="2020-06-01T21:39:12.071" v="879" actId="1036"/>
        <pc:sldMkLst>
          <pc:docMk/>
          <pc:sldMk cId="3762682503" sldId="272"/>
        </pc:sldMkLst>
        <pc:spChg chg="mod">
          <ac:chgData name="Tobias" userId="8c39b22f-34dc-4a63-b776-a37641c01854" providerId="ADAL" clId="{984EBA41-72DB-4997-80B7-BB0B3601AC75}" dt="2020-06-01T21:38:53.435" v="847" actId="1076"/>
          <ac:spMkLst>
            <pc:docMk/>
            <pc:sldMk cId="3762682503" sldId="272"/>
            <ac:spMk id="3" creationId="{973DD225-B0CC-4F27-BDD8-8906742E2257}"/>
          </ac:spMkLst>
        </pc:spChg>
        <pc:spChg chg="mod">
          <ac:chgData name="Tobias" userId="8c39b22f-34dc-4a63-b776-a37641c01854" providerId="ADAL" clId="{984EBA41-72DB-4997-80B7-BB0B3601AC75}" dt="2020-06-01T21:39:12.071" v="879" actId="1036"/>
          <ac:spMkLst>
            <pc:docMk/>
            <pc:sldMk cId="3762682503" sldId="272"/>
            <ac:spMk id="5" creationId="{9011A5D6-8A49-4F0C-A247-769BEAD6D724}"/>
          </ac:spMkLst>
        </pc:spChg>
        <pc:spChg chg="mod">
          <ac:chgData name="Tobias" userId="8c39b22f-34dc-4a63-b776-a37641c01854" providerId="ADAL" clId="{984EBA41-72DB-4997-80B7-BB0B3601AC75}" dt="2020-06-01T21:37:54.832" v="808" actId="6549"/>
          <ac:spMkLst>
            <pc:docMk/>
            <pc:sldMk cId="3762682503" sldId="272"/>
            <ac:spMk id="7" creationId="{00000000-0000-0000-0000-000000000000}"/>
          </ac:spMkLst>
        </pc:spChg>
        <pc:spChg chg="mod">
          <ac:chgData name="Tobias" userId="8c39b22f-34dc-4a63-b776-a37641c01854" providerId="ADAL" clId="{984EBA41-72DB-4997-80B7-BB0B3601AC75}" dt="2020-06-01T21:38:44.647" v="846" actId="1036"/>
          <ac:spMkLst>
            <pc:docMk/>
            <pc:sldMk cId="3762682503" sldId="272"/>
            <ac:spMk id="13" creationId="{E2B65E6D-A573-47E8-A8DE-3325069B283A}"/>
          </ac:spMkLst>
        </pc:spChg>
        <pc:spChg chg="mod">
          <ac:chgData name="Tobias" userId="8c39b22f-34dc-4a63-b776-a37641c01854" providerId="ADAL" clId="{984EBA41-72DB-4997-80B7-BB0B3601AC75}" dt="2020-06-01T21:38:44.647" v="846" actId="1036"/>
          <ac:spMkLst>
            <pc:docMk/>
            <pc:sldMk cId="3762682503" sldId="272"/>
            <ac:spMk id="15" creationId="{C8EEB6FE-0BBA-451F-8554-ABCCD01467B5}"/>
          </ac:spMkLst>
        </pc:spChg>
        <pc:picChg chg="mod">
          <ac:chgData name="Tobias" userId="8c39b22f-34dc-4a63-b776-a37641c01854" providerId="ADAL" clId="{984EBA41-72DB-4997-80B7-BB0B3601AC75}" dt="2020-06-01T21:38:56.268" v="859" actId="1037"/>
          <ac:picMkLst>
            <pc:docMk/>
            <pc:sldMk cId="3762682503" sldId="272"/>
            <ac:picMk id="11" creationId="{F34B09B9-321D-4868-A9EF-9FF77D454FE6}"/>
          </ac:picMkLst>
        </pc:picChg>
        <pc:cxnChg chg="del">
          <ac:chgData name="Tobias" userId="8c39b22f-34dc-4a63-b776-a37641c01854" providerId="ADAL" clId="{984EBA41-72DB-4997-80B7-BB0B3601AC75}" dt="2020-06-01T21:38:22.327" v="825" actId="478"/>
          <ac:cxnSpMkLst>
            <pc:docMk/>
            <pc:sldMk cId="3762682503" sldId="272"/>
            <ac:cxnSpMk id="9" creationId="{FEB4C8F8-5154-4E20-9A0C-BD069DD26F8C}"/>
          </ac:cxnSpMkLst>
        </pc:cxnChg>
        <pc:cxnChg chg="mod">
          <ac:chgData name="Tobias" userId="8c39b22f-34dc-4a63-b776-a37641c01854" providerId="ADAL" clId="{984EBA41-72DB-4997-80B7-BB0B3601AC75}" dt="2020-06-01T21:38:44.647" v="846" actId="1036"/>
          <ac:cxnSpMkLst>
            <pc:docMk/>
            <pc:sldMk cId="3762682503" sldId="272"/>
            <ac:cxnSpMk id="12" creationId="{C2A70168-F4FB-43C8-A016-6F902748E31A}"/>
          </ac:cxnSpMkLst>
        </pc:cxnChg>
        <pc:cxnChg chg="mod">
          <ac:chgData name="Tobias" userId="8c39b22f-34dc-4a63-b776-a37641c01854" providerId="ADAL" clId="{984EBA41-72DB-4997-80B7-BB0B3601AC75}" dt="2020-06-01T21:38:44.647" v="846" actId="1036"/>
          <ac:cxnSpMkLst>
            <pc:docMk/>
            <pc:sldMk cId="3762682503" sldId="272"/>
            <ac:cxnSpMk id="14" creationId="{412B95D7-3951-41F6-B166-B17EBF615E55}"/>
          </ac:cxnSpMkLst>
        </pc:cxnChg>
      </pc:sldChg>
      <pc:sldChg chg="addSp delSp modSp mod addAnim delAnim">
        <pc:chgData name="Tobias" userId="8c39b22f-34dc-4a63-b776-a37641c01854" providerId="ADAL" clId="{984EBA41-72DB-4997-80B7-BB0B3601AC75}" dt="2020-06-01T21:35:56.900" v="784" actId="14100"/>
        <pc:sldMkLst>
          <pc:docMk/>
          <pc:sldMk cId="2549551026" sldId="273"/>
        </pc:sldMkLst>
        <pc:spChg chg="mod">
          <ac:chgData name="Tobias" userId="8c39b22f-34dc-4a63-b776-a37641c01854" providerId="ADAL" clId="{984EBA41-72DB-4997-80B7-BB0B3601AC75}" dt="2020-06-01T21:33:51.941" v="775" actId="1076"/>
          <ac:spMkLst>
            <pc:docMk/>
            <pc:sldMk cId="2549551026" sldId="273"/>
            <ac:spMk id="5" creationId="{C2595C03-D0E9-4366-99AF-6EF889350149}"/>
          </ac:spMkLst>
        </pc:spChg>
        <pc:spChg chg="del">
          <ac:chgData name="Tobias" userId="8c39b22f-34dc-4a63-b776-a37641c01854" providerId="ADAL" clId="{984EBA41-72DB-4997-80B7-BB0B3601AC75}" dt="2020-06-01T21:35:14.303" v="782" actId="478"/>
          <ac:spMkLst>
            <pc:docMk/>
            <pc:sldMk cId="2549551026" sldId="273"/>
            <ac:spMk id="6" creationId="{323CC516-113D-4149-B8C4-C91A76E68AC1}"/>
          </ac:spMkLst>
        </pc:spChg>
        <pc:spChg chg="mod">
          <ac:chgData name="Tobias" userId="8c39b22f-34dc-4a63-b776-a37641c01854" providerId="ADAL" clId="{984EBA41-72DB-4997-80B7-BB0B3601AC75}" dt="2020-06-01T21:34:13.688" v="779" actId="1076"/>
          <ac:spMkLst>
            <pc:docMk/>
            <pc:sldMk cId="2549551026" sldId="273"/>
            <ac:spMk id="14" creationId="{FEDEF8C0-A4FB-4817-B289-50EC5A065026}"/>
          </ac:spMkLst>
        </pc:spChg>
        <pc:spChg chg="mod">
          <ac:chgData name="Tobias" userId="8c39b22f-34dc-4a63-b776-a37641c01854" providerId="ADAL" clId="{984EBA41-72DB-4997-80B7-BB0B3601AC75}" dt="2020-06-01T21:35:56.900" v="784" actId="14100"/>
          <ac:spMkLst>
            <pc:docMk/>
            <pc:sldMk cId="2549551026" sldId="273"/>
            <ac:spMk id="15" creationId="{9AE5D070-FD97-43B5-8571-3AF223F00A88}"/>
          </ac:spMkLst>
        </pc:spChg>
        <pc:spChg chg="del">
          <ac:chgData name="Tobias" userId="8c39b22f-34dc-4a63-b776-a37641c01854" providerId="ADAL" clId="{984EBA41-72DB-4997-80B7-BB0B3601AC75}" dt="2020-06-01T21:34:59.231" v="781" actId="478"/>
          <ac:spMkLst>
            <pc:docMk/>
            <pc:sldMk cId="2549551026" sldId="273"/>
            <ac:spMk id="20" creationId="{859FAC82-C858-4B27-B102-FC99CA5154C4}"/>
          </ac:spMkLst>
        </pc:spChg>
        <pc:spChg chg="add del mod">
          <ac:chgData name="Tobias" userId="8c39b22f-34dc-4a63-b776-a37641c01854" providerId="ADAL" clId="{984EBA41-72DB-4997-80B7-BB0B3601AC75}" dt="2020-06-01T21:34:57.992" v="780" actId="478"/>
          <ac:spMkLst>
            <pc:docMk/>
            <pc:sldMk cId="2549551026" sldId="273"/>
            <ac:spMk id="21" creationId="{3033AA18-63B1-4788-BC66-4D91F5D08055}"/>
          </ac:spMkLst>
        </pc:spChg>
        <pc:picChg chg="del">
          <ac:chgData name="Tobias" userId="8c39b22f-34dc-4a63-b776-a37641c01854" providerId="ADAL" clId="{984EBA41-72DB-4997-80B7-BB0B3601AC75}" dt="2020-06-01T21:35:40.867" v="783" actId="478"/>
          <ac:picMkLst>
            <pc:docMk/>
            <pc:sldMk cId="2549551026" sldId="273"/>
            <ac:picMk id="7" creationId="{B911DC7C-0839-4A34-A44A-2A0FA39D0176}"/>
          </ac:picMkLst>
        </pc:picChg>
        <pc:picChg chg="add del">
          <ac:chgData name="Tobias" userId="8c39b22f-34dc-4a63-b776-a37641c01854" providerId="ADAL" clId="{984EBA41-72DB-4997-80B7-BB0B3601AC75}" dt="2020-06-01T21:35:40.867" v="783" actId="478"/>
          <ac:picMkLst>
            <pc:docMk/>
            <pc:sldMk cId="2549551026" sldId="273"/>
            <ac:picMk id="8" creationId="{DDB0A1C8-4F9C-47E1-BED0-8662CEBBBD13}"/>
          </ac:picMkLst>
        </pc:picChg>
        <pc:picChg chg="add del">
          <ac:chgData name="Tobias" userId="8c39b22f-34dc-4a63-b776-a37641c01854" providerId="ADAL" clId="{984EBA41-72DB-4997-80B7-BB0B3601AC75}" dt="2020-06-01T21:35:40.867" v="783" actId="478"/>
          <ac:picMkLst>
            <pc:docMk/>
            <pc:sldMk cId="2549551026" sldId="273"/>
            <ac:picMk id="9" creationId="{08C74F92-C30E-4901-AD47-C4F83438DEC4}"/>
          </ac:picMkLst>
        </pc:picChg>
        <pc:picChg chg="add del">
          <ac:chgData name="Tobias" userId="8c39b22f-34dc-4a63-b776-a37641c01854" providerId="ADAL" clId="{984EBA41-72DB-4997-80B7-BB0B3601AC75}" dt="2020-06-01T21:35:40.867" v="783" actId="478"/>
          <ac:picMkLst>
            <pc:docMk/>
            <pc:sldMk cId="2549551026" sldId="273"/>
            <ac:picMk id="10" creationId="{6BCC6ED5-A673-414A-8E6C-03156C1B7A6B}"/>
          </ac:picMkLst>
        </pc:picChg>
        <pc:picChg chg="mod">
          <ac:chgData name="Tobias" userId="8c39b22f-34dc-4a63-b776-a37641c01854" providerId="ADAL" clId="{984EBA41-72DB-4997-80B7-BB0B3601AC75}" dt="2020-06-01T17:33:31.527" v="44" actId="14826"/>
          <ac:picMkLst>
            <pc:docMk/>
            <pc:sldMk cId="2549551026" sldId="273"/>
            <ac:picMk id="11" creationId="{6CB6F113-5471-4FB3-94C0-D52C9B015434}"/>
          </ac:picMkLst>
        </pc:picChg>
        <pc:picChg chg="add del">
          <ac:chgData name="Tobias" userId="8c39b22f-34dc-4a63-b776-a37641c01854" providerId="ADAL" clId="{984EBA41-72DB-4997-80B7-BB0B3601AC75}" dt="2020-06-01T21:35:40.867" v="783" actId="478"/>
          <ac:picMkLst>
            <pc:docMk/>
            <pc:sldMk cId="2549551026" sldId="273"/>
            <ac:picMk id="12" creationId="{567045C4-20B2-43A0-AC8D-8A77CB9F9344}"/>
          </ac:picMkLst>
        </pc:picChg>
        <pc:picChg chg="add del">
          <ac:chgData name="Tobias" userId="8c39b22f-34dc-4a63-b776-a37641c01854" providerId="ADAL" clId="{984EBA41-72DB-4997-80B7-BB0B3601AC75}" dt="2020-06-01T21:35:40.867" v="783" actId="478"/>
          <ac:picMkLst>
            <pc:docMk/>
            <pc:sldMk cId="2549551026" sldId="273"/>
            <ac:picMk id="13" creationId="{07A6617F-54E4-4D95-B616-9FA947415E7D}"/>
          </ac:picMkLst>
        </pc:picChg>
        <pc:picChg chg="add del mod">
          <ac:chgData name="Tobias" userId="8c39b22f-34dc-4a63-b776-a37641c01854" providerId="ADAL" clId="{984EBA41-72DB-4997-80B7-BB0B3601AC75}" dt="2020-06-01T17:33:33.772" v="45" actId="478"/>
          <ac:picMkLst>
            <pc:docMk/>
            <pc:sldMk cId="2549551026" sldId="273"/>
            <ac:picMk id="18" creationId="{30F8F3F1-4611-495C-B280-24872CAAF003}"/>
          </ac:picMkLst>
        </pc:picChg>
      </pc:sldChg>
      <pc:sldChg chg="addSp delSp modSp add del mod modTransition">
        <pc:chgData name="Tobias" userId="8c39b22f-34dc-4a63-b776-a37641c01854" providerId="ADAL" clId="{984EBA41-72DB-4997-80B7-BB0B3601AC75}" dt="2020-06-01T21:27:14.081" v="609" actId="1076"/>
        <pc:sldMkLst>
          <pc:docMk/>
          <pc:sldMk cId="3890262686" sldId="274"/>
        </pc:sldMkLst>
        <pc:spChg chg="add del mod">
          <ac:chgData name="Tobias" userId="8c39b22f-34dc-4a63-b776-a37641c01854" providerId="ADAL" clId="{984EBA41-72DB-4997-80B7-BB0B3601AC75}" dt="2020-06-01T21:24:42.048" v="553" actId="767"/>
          <ac:spMkLst>
            <pc:docMk/>
            <pc:sldMk cId="3890262686" sldId="274"/>
            <ac:spMk id="2" creationId="{982342BF-D8FF-42E0-B51E-31510ADF6712}"/>
          </ac:spMkLst>
        </pc:spChg>
        <pc:spChg chg="add mod">
          <ac:chgData name="Tobias" userId="8c39b22f-34dc-4a63-b776-a37641c01854" providerId="ADAL" clId="{984EBA41-72DB-4997-80B7-BB0B3601AC75}" dt="2020-06-01T21:27:14.081" v="609" actId="1076"/>
          <ac:spMkLst>
            <pc:docMk/>
            <pc:sldMk cId="3890262686" sldId="274"/>
            <ac:spMk id="4" creationId="{2BCACB5B-7EBB-4A9F-ABCD-63F5CF26F6D2}"/>
          </ac:spMkLst>
        </pc:spChg>
      </pc:sldChg>
      <pc:sldChg chg="del">
        <pc:chgData name="Tobias" userId="8c39b22f-34dc-4a63-b776-a37641c01854" providerId="ADAL" clId="{984EBA41-72DB-4997-80B7-BB0B3601AC75}" dt="2020-06-01T21:48:01.372" v="1133" actId="47"/>
        <pc:sldMkLst>
          <pc:docMk/>
          <pc:sldMk cId="3320469990" sldId="275"/>
        </pc:sldMkLst>
      </pc:sldChg>
      <pc:sldChg chg="modSp mod">
        <pc:chgData name="Tobias" userId="8c39b22f-34dc-4a63-b776-a37641c01854" providerId="ADAL" clId="{984EBA41-72DB-4997-80B7-BB0B3601AC75}" dt="2020-06-01T21:47:51.957" v="1131" actId="20577"/>
        <pc:sldMkLst>
          <pc:docMk/>
          <pc:sldMk cId="375914799" sldId="276"/>
        </pc:sldMkLst>
        <pc:spChg chg="mod">
          <ac:chgData name="Tobias" userId="8c39b22f-34dc-4a63-b776-a37641c01854" providerId="ADAL" clId="{984EBA41-72DB-4997-80B7-BB0B3601AC75}" dt="2020-06-01T21:47:39.153" v="1130" actId="6549"/>
          <ac:spMkLst>
            <pc:docMk/>
            <pc:sldMk cId="375914799" sldId="276"/>
            <ac:spMk id="3" creationId="{973DD225-B0CC-4F27-BDD8-8906742E2257}"/>
          </ac:spMkLst>
        </pc:spChg>
        <pc:spChg chg="mod">
          <ac:chgData name="Tobias" userId="8c39b22f-34dc-4a63-b776-a37641c01854" providerId="ADAL" clId="{984EBA41-72DB-4997-80B7-BB0B3601AC75}" dt="2020-06-01T21:47:51.957" v="1131" actId="20577"/>
          <ac:spMkLst>
            <pc:docMk/>
            <pc:sldMk cId="375914799" sldId="276"/>
            <ac:spMk id="7" creationId="{00000000-0000-0000-0000-000000000000}"/>
          </ac:spMkLst>
        </pc:spChg>
      </pc:sldChg>
      <pc:sldChg chg="modSp mod">
        <pc:chgData name="Tobias" userId="8c39b22f-34dc-4a63-b776-a37641c01854" providerId="ADAL" clId="{984EBA41-72DB-4997-80B7-BB0B3601AC75}" dt="2020-06-01T21:37:08.535" v="791" actId="20577"/>
        <pc:sldMkLst>
          <pc:docMk/>
          <pc:sldMk cId="208667771" sldId="278"/>
        </pc:sldMkLst>
        <pc:spChg chg="mod">
          <ac:chgData name="Tobias" userId="8c39b22f-34dc-4a63-b776-a37641c01854" providerId="ADAL" clId="{984EBA41-72DB-4997-80B7-BB0B3601AC75}" dt="2020-06-01T21:36:45.879" v="786" actId="20577"/>
          <ac:spMkLst>
            <pc:docMk/>
            <pc:sldMk cId="208667771" sldId="278"/>
            <ac:spMk id="40" creationId="{59564620-C293-465D-B651-7EB633E6F6F3}"/>
          </ac:spMkLst>
        </pc:spChg>
        <pc:spChg chg="mod">
          <ac:chgData name="Tobias" userId="8c39b22f-34dc-4a63-b776-a37641c01854" providerId="ADAL" clId="{984EBA41-72DB-4997-80B7-BB0B3601AC75}" dt="2020-06-01T21:37:08.535" v="791" actId="20577"/>
          <ac:spMkLst>
            <pc:docMk/>
            <pc:sldMk cId="208667771" sldId="278"/>
            <ac:spMk id="42" creationId="{1C4C1D9B-1AE5-4A34-B740-C9388F73979A}"/>
          </ac:spMkLst>
        </pc:spChg>
      </pc:sldChg>
      <pc:sldChg chg="addSp modSp mod">
        <pc:chgData name="Tobias" userId="8c39b22f-34dc-4a63-b776-a37641c01854" providerId="ADAL" clId="{984EBA41-72DB-4997-80B7-BB0B3601AC75}" dt="2020-06-01T21:44:45.822" v="1035" actId="1076"/>
        <pc:sldMkLst>
          <pc:docMk/>
          <pc:sldMk cId="3207550976" sldId="279"/>
        </pc:sldMkLst>
        <pc:spChg chg="add mod">
          <ac:chgData name="Tobias" userId="8c39b22f-34dc-4a63-b776-a37641c01854" providerId="ADAL" clId="{984EBA41-72DB-4997-80B7-BB0B3601AC75}" dt="2020-06-01T21:44:45.822" v="1035" actId="1076"/>
          <ac:spMkLst>
            <pc:docMk/>
            <pc:sldMk cId="3207550976" sldId="279"/>
            <ac:spMk id="7" creationId="{D36F68C4-4E32-4139-A9D1-963AECE14435}"/>
          </ac:spMkLst>
        </pc:spChg>
      </pc:sldChg>
      <pc:sldChg chg="del">
        <pc:chgData name="Tobias" userId="8c39b22f-34dc-4a63-b776-a37641c01854" providerId="ADAL" clId="{984EBA41-72DB-4997-80B7-BB0B3601AC75}" dt="2020-06-01T21:47:58.421" v="1132" actId="47"/>
        <pc:sldMkLst>
          <pc:docMk/>
          <pc:sldMk cId="960519427" sldId="280"/>
        </pc:sldMkLst>
      </pc:sldChg>
      <pc:sldChg chg="addSp delSp modSp new mod ord">
        <pc:chgData name="Tobias" userId="8c39b22f-34dc-4a63-b776-a37641c01854" providerId="ADAL" clId="{984EBA41-72DB-4997-80B7-BB0B3601AC75}" dt="2020-06-03T23:35:52.810" v="1334" actId="20577"/>
        <pc:sldMkLst>
          <pc:docMk/>
          <pc:sldMk cId="3456331935" sldId="280"/>
        </pc:sldMkLst>
        <pc:spChg chg="add mod">
          <ac:chgData name="Tobias" userId="8c39b22f-34dc-4a63-b776-a37641c01854" providerId="ADAL" clId="{984EBA41-72DB-4997-80B7-BB0B3601AC75}" dt="2020-06-03T23:35:52.810" v="1334" actId="20577"/>
          <ac:spMkLst>
            <pc:docMk/>
            <pc:sldMk cId="3456331935" sldId="280"/>
            <ac:spMk id="3" creationId="{594509DF-71C9-49C7-8CBC-59859016E3BF}"/>
          </ac:spMkLst>
        </pc:spChg>
        <pc:picChg chg="add del mod">
          <ac:chgData name="Tobias" userId="8c39b22f-34dc-4a63-b776-a37641c01854" providerId="ADAL" clId="{984EBA41-72DB-4997-80B7-BB0B3601AC75}" dt="2020-06-01T21:52:53.216" v="1311" actId="478"/>
          <ac:picMkLst>
            <pc:docMk/>
            <pc:sldMk cId="3456331935" sldId="280"/>
            <ac:picMk id="2" creationId="{60FE9162-36C2-4629-946F-AF53062B670B}"/>
          </ac:picMkLst>
        </pc:picChg>
        <pc:picChg chg="add del mod">
          <ac:chgData name="Tobias" userId="8c39b22f-34dc-4a63-b776-a37641c01854" providerId="ADAL" clId="{984EBA41-72DB-4997-80B7-BB0B3601AC75}" dt="2020-06-03T22:18:43.712" v="1321" actId="478"/>
          <ac:picMkLst>
            <pc:docMk/>
            <pc:sldMk cId="3456331935" sldId="280"/>
            <ac:picMk id="2" creationId="{DEDC1FD2-DDAA-459B-BFDC-CFB8D5FDC274}"/>
          </ac:picMkLst>
        </pc:picChg>
        <pc:picChg chg="add del mod">
          <ac:chgData name="Tobias" userId="8c39b22f-34dc-4a63-b776-a37641c01854" providerId="ADAL" clId="{984EBA41-72DB-4997-80B7-BB0B3601AC75}" dt="2020-06-03T22:17:02.977" v="1317" actId="478"/>
          <ac:picMkLst>
            <pc:docMk/>
            <pc:sldMk cId="3456331935" sldId="280"/>
            <ac:picMk id="3" creationId="{A9F8D810-FD04-431B-9228-F6A704CF93EF}"/>
          </ac:picMkLst>
        </pc:picChg>
        <pc:picChg chg="add mod">
          <ac:chgData name="Tobias" userId="8c39b22f-34dc-4a63-b776-a37641c01854" providerId="ADAL" clId="{984EBA41-72DB-4997-80B7-BB0B3601AC75}" dt="2020-06-03T22:18:54.045" v="1324" actId="1076"/>
          <ac:picMkLst>
            <pc:docMk/>
            <pc:sldMk cId="3456331935" sldId="280"/>
            <ac:picMk id="4" creationId="{E9FC0752-D812-4087-9470-FB01E94E86AD}"/>
          </ac:picMkLst>
        </pc:picChg>
      </pc:sldChg>
      <pc:sldMasterChg chg="delSp mod modSldLayout">
        <pc:chgData name="Tobias" userId="8c39b22f-34dc-4a63-b776-a37641c01854" providerId="ADAL" clId="{984EBA41-72DB-4997-80B7-BB0B3601AC75}" dt="2020-06-03T23:33:26.155" v="1327" actId="478"/>
        <pc:sldMasterMkLst>
          <pc:docMk/>
          <pc:sldMasterMk cId="1217782271" sldId="2147483648"/>
        </pc:sldMasterMkLst>
        <pc:picChg chg="del">
          <ac:chgData name="Tobias" userId="8c39b22f-34dc-4a63-b776-a37641c01854" providerId="ADAL" clId="{984EBA41-72DB-4997-80B7-BB0B3601AC75}" dt="2020-06-01T21:18:59.831" v="518" actId="478"/>
          <ac:picMkLst>
            <pc:docMk/>
            <pc:sldMasterMk cId="1217782271" sldId="2147483648"/>
            <ac:picMk id="8" creationId="{00000000-0000-0000-0000-000000000000}"/>
          </ac:picMkLst>
        </pc:picChg>
        <pc:sldLayoutChg chg="addSp delSp modSp mod">
          <pc:chgData name="Tobias" userId="8c39b22f-34dc-4a63-b776-a37641c01854" providerId="ADAL" clId="{984EBA41-72DB-4997-80B7-BB0B3601AC75}" dt="2020-06-03T23:33:26.155" v="1327" actId="478"/>
          <pc:sldLayoutMkLst>
            <pc:docMk/>
            <pc:sldMasterMk cId="1217782271" sldId="2147483648"/>
            <pc:sldLayoutMk cId="2124807522" sldId="2147483649"/>
          </pc:sldLayoutMkLst>
          <pc:spChg chg="add del mod">
            <ac:chgData name="Tobias" userId="8c39b22f-34dc-4a63-b776-a37641c01854" providerId="ADAL" clId="{984EBA41-72DB-4997-80B7-BB0B3601AC75}" dt="2020-06-03T23:33:26.155" v="1327" actId="478"/>
            <ac:spMkLst>
              <pc:docMk/>
              <pc:sldMasterMk cId="1217782271" sldId="2147483648"/>
              <pc:sldLayoutMk cId="2124807522" sldId="2147483649"/>
              <ac:spMk id="2" creationId="{3AA03EB8-0663-420E-9590-D5FA7FD9FEEC}"/>
            </ac:spMkLst>
          </pc:spChg>
        </pc:sldLayoutChg>
      </pc:sldMasterChg>
    </pc:docChg>
  </pc:docChgLst>
  <pc:docChgLst>
    <pc:chgData name="Tobias Brennenstuhl" userId="efbc9ef86a48abd2" providerId="LiveId" clId="{91E259FF-E65C-4340-B3C3-90ABFB932D96}"/>
    <pc:docChg chg="undo custSel modSld">
      <pc:chgData name="Tobias Brennenstuhl" userId="efbc9ef86a48abd2" providerId="LiveId" clId="{91E259FF-E65C-4340-B3C3-90ABFB932D96}" dt="2019-09-06T18:27:36.849" v="1964" actId="20577"/>
      <pc:docMkLst>
        <pc:docMk/>
      </pc:docMkLst>
      <pc:sldChg chg="modSp">
        <pc:chgData name="Tobias Brennenstuhl" userId="efbc9ef86a48abd2" providerId="LiveId" clId="{91E259FF-E65C-4340-B3C3-90ABFB932D96}" dt="2019-09-06T17:59:42.722" v="878" actId="1076"/>
        <pc:sldMkLst>
          <pc:docMk/>
          <pc:sldMk cId="2815792738" sldId="256"/>
        </pc:sldMkLst>
        <pc:spChg chg="mod">
          <ac:chgData name="Tobias Brennenstuhl" userId="efbc9ef86a48abd2" providerId="LiveId" clId="{91E259FF-E65C-4340-B3C3-90ABFB932D96}" dt="2019-09-06T17:59:42.722" v="878" actId="1076"/>
          <ac:spMkLst>
            <pc:docMk/>
            <pc:sldMk cId="2815792738" sldId="256"/>
            <ac:spMk id="6" creationId="{730FF13D-AB28-45F4-A60E-65AAE2DA3189}"/>
          </ac:spMkLst>
        </pc:spChg>
        <pc:spChg chg="mod">
          <ac:chgData name="Tobias Brennenstuhl" userId="efbc9ef86a48abd2" providerId="LiveId" clId="{91E259FF-E65C-4340-B3C3-90ABFB932D96}" dt="2019-09-05T16:52:22.008" v="174" actId="6549"/>
          <ac:spMkLst>
            <pc:docMk/>
            <pc:sldMk cId="2815792738" sldId="256"/>
            <ac:spMk id="7" creationId="{00000000-0000-0000-0000-000000000000}"/>
          </ac:spMkLst>
        </pc:spChg>
        <pc:spChg chg="mod">
          <ac:chgData name="Tobias Brennenstuhl" userId="efbc9ef86a48abd2" providerId="LiveId" clId="{91E259FF-E65C-4340-B3C3-90ABFB932D96}" dt="2019-09-06T17:59:39.919" v="877" actId="1076"/>
          <ac:spMkLst>
            <pc:docMk/>
            <pc:sldMk cId="2815792738" sldId="256"/>
            <ac:spMk id="8" creationId="{00000000-0000-0000-0000-000000000000}"/>
          </ac:spMkLst>
        </pc:spChg>
        <pc:spChg chg="mod">
          <ac:chgData name="Tobias Brennenstuhl" userId="efbc9ef86a48abd2" providerId="LiveId" clId="{91E259FF-E65C-4340-B3C3-90ABFB932D96}" dt="2019-09-06T17:59:39.919" v="877" actId="1076"/>
          <ac:spMkLst>
            <pc:docMk/>
            <pc:sldMk cId="2815792738" sldId="256"/>
            <ac:spMk id="9" creationId="{00000000-0000-0000-0000-000000000000}"/>
          </ac:spMkLst>
        </pc:spChg>
      </pc:sldChg>
      <pc:sldChg chg="modSp">
        <pc:chgData name="Tobias Brennenstuhl" userId="efbc9ef86a48abd2" providerId="LiveId" clId="{91E259FF-E65C-4340-B3C3-90ABFB932D96}" dt="2019-09-06T18:07:41.857" v="1416" actId="20577"/>
        <pc:sldMkLst>
          <pc:docMk/>
          <pc:sldMk cId="105978700" sldId="258"/>
        </pc:sldMkLst>
        <pc:spChg chg="mod">
          <ac:chgData name="Tobias Brennenstuhl" userId="efbc9ef86a48abd2" providerId="LiveId" clId="{91E259FF-E65C-4340-B3C3-90ABFB932D96}" dt="2019-09-06T18:07:41.857" v="1416" actId="20577"/>
          <ac:spMkLst>
            <pc:docMk/>
            <pc:sldMk cId="105978700" sldId="258"/>
            <ac:spMk id="3" creationId="{2CFCD981-5D53-422B-BFE2-2E3823CD876C}"/>
          </ac:spMkLst>
        </pc:spChg>
      </pc:sldChg>
      <pc:sldChg chg="modSp">
        <pc:chgData name="Tobias Brennenstuhl" userId="efbc9ef86a48abd2" providerId="LiveId" clId="{91E259FF-E65C-4340-B3C3-90ABFB932D96}" dt="2019-09-06T18:11:06.851" v="1703" actId="20577"/>
        <pc:sldMkLst>
          <pc:docMk/>
          <pc:sldMk cId="3957639034" sldId="259"/>
        </pc:sldMkLst>
        <pc:spChg chg="mod">
          <ac:chgData name="Tobias Brennenstuhl" userId="efbc9ef86a48abd2" providerId="LiveId" clId="{91E259FF-E65C-4340-B3C3-90ABFB932D96}" dt="2019-09-06T18:11:06.851" v="1703" actId="20577"/>
          <ac:spMkLst>
            <pc:docMk/>
            <pc:sldMk cId="3957639034" sldId="259"/>
            <ac:spMk id="3" creationId="{EE927FA5-C517-4674-81E1-5A08B6FC25F2}"/>
          </ac:spMkLst>
        </pc:spChg>
      </pc:sldChg>
      <pc:sldChg chg="modSp">
        <pc:chgData name="Tobias Brennenstuhl" userId="efbc9ef86a48abd2" providerId="LiveId" clId="{91E259FF-E65C-4340-B3C3-90ABFB932D96}" dt="2019-09-06T18:27:36.849" v="1964" actId="20577"/>
        <pc:sldMkLst>
          <pc:docMk/>
          <pc:sldMk cId="107930062" sldId="261"/>
        </pc:sldMkLst>
        <pc:spChg chg="mod">
          <ac:chgData name="Tobias Brennenstuhl" userId="efbc9ef86a48abd2" providerId="LiveId" clId="{91E259FF-E65C-4340-B3C3-90ABFB932D96}" dt="2019-09-06T18:27:36.849" v="1964" actId="20577"/>
          <ac:spMkLst>
            <pc:docMk/>
            <pc:sldMk cId="107930062" sldId="261"/>
            <ac:spMk id="3" creationId="{973DD225-B0CC-4F27-BDD8-8906742E22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169921" cy="619363"/>
          </a:xfrm>
          <a:prstGeom prst="rect">
            <a:avLst/>
          </a:prstGeom>
        </p:spPr>
        <p:txBody>
          <a:bodyPr vert="horz" lIns="96661" tIns="48331" rIns="96661" bIns="48331" rtlCol="0"/>
          <a:lstStyle>
            <a:lvl1pPr algn="l">
              <a:defRPr sz="1300"/>
            </a:lvl1pPr>
          </a:lstStyle>
          <a:p>
            <a:endParaRPr lang="en-SG"/>
          </a:p>
        </p:txBody>
      </p:sp>
      <p:sp>
        <p:nvSpPr>
          <p:cNvPr id="3" name="Date Placeholder 2"/>
          <p:cNvSpPr>
            <a:spLocks noGrp="1"/>
          </p:cNvSpPr>
          <p:nvPr>
            <p:ph type="dt" idx="1"/>
          </p:nvPr>
        </p:nvSpPr>
        <p:spPr>
          <a:xfrm>
            <a:off x="4143587" y="2"/>
            <a:ext cx="3169921" cy="619363"/>
          </a:xfrm>
          <a:prstGeom prst="rect">
            <a:avLst/>
          </a:prstGeom>
        </p:spPr>
        <p:txBody>
          <a:bodyPr vert="horz" lIns="96661" tIns="48331" rIns="96661" bIns="48331" rtlCol="0"/>
          <a:lstStyle>
            <a:lvl1pPr algn="r">
              <a:defRPr sz="1300"/>
            </a:lvl1pPr>
          </a:lstStyle>
          <a:p>
            <a:fld id="{D0953389-73F2-4F4A-825C-09EB47847F51}" type="datetimeFigureOut">
              <a:rPr lang="en-SG" smtClean="0"/>
              <a:t>7/2/2021</a:t>
            </a:fld>
            <a:endParaRPr lang="en-SG"/>
          </a:p>
        </p:txBody>
      </p:sp>
      <p:sp>
        <p:nvSpPr>
          <p:cNvPr id="4" name="Slide Image Placeholder 3"/>
          <p:cNvSpPr>
            <a:spLocks noGrp="1" noRot="1" noChangeAspect="1"/>
          </p:cNvSpPr>
          <p:nvPr>
            <p:ph type="sldImg" idx="2"/>
          </p:nvPr>
        </p:nvSpPr>
        <p:spPr>
          <a:xfrm>
            <a:off x="-44450" y="1543050"/>
            <a:ext cx="7404100" cy="4165600"/>
          </a:xfrm>
          <a:prstGeom prst="rect">
            <a:avLst/>
          </a:prstGeom>
          <a:noFill/>
          <a:ln w="12700">
            <a:solidFill>
              <a:prstClr val="black"/>
            </a:solidFill>
          </a:ln>
        </p:spPr>
        <p:txBody>
          <a:bodyPr vert="horz" lIns="96661" tIns="48331" rIns="96661" bIns="48331" rtlCol="0" anchor="ctr"/>
          <a:lstStyle/>
          <a:p>
            <a:endParaRPr lang="en-SG"/>
          </a:p>
        </p:txBody>
      </p:sp>
      <p:sp>
        <p:nvSpPr>
          <p:cNvPr id="5" name="Notes Placeholder 4"/>
          <p:cNvSpPr>
            <a:spLocks noGrp="1"/>
          </p:cNvSpPr>
          <p:nvPr>
            <p:ph type="body" sz="quarter" idx="3"/>
          </p:nvPr>
        </p:nvSpPr>
        <p:spPr>
          <a:xfrm>
            <a:off x="731521" y="5940743"/>
            <a:ext cx="5852160" cy="4860608"/>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1" y="11725038"/>
            <a:ext cx="3169921" cy="619362"/>
          </a:xfrm>
          <a:prstGeom prst="rect">
            <a:avLst/>
          </a:prstGeom>
        </p:spPr>
        <p:txBody>
          <a:bodyPr vert="horz" lIns="96661" tIns="48331" rIns="96661" bIns="48331" rtlCol="0" anchor="b"/>
          <a:lstStyle>
            <a:lvl1pPr algn="l">
              <a:defRPr sz="1300"/>
            </a:lvl1pPr>
          </a:lstStyle>
          <a:p>
            <a:endParaRPr lang="en-SG"/>
          </a:p>
        </p:txBody>
      </p:sp>
      <p:sp>
        <p:nvSpPr>
          <p:cNvPr id="7" name="Slide Number Placeholder 6"/>
          <p:cNvSpPr>
            <a:spLocks noGrp="1"/>
          </p:cNvSpPr>
          <p:nvPr>
            <p:ph type="sldNum" sz="quarter" idx="5"/>
          </p:nvPr>
        </p:nvSpPr>
        <p:spPr>
          <a:xfrm>
            <a:off x="4143587" y="11725038"/>
            <a:ext cx="3169921" cy="619362"/>
          </a:xfrm>
          <a:prstGeom prst="rect">
            <a:avLst/>
          </a:prstGeom>
        </p:spPr>
        <p:txBody>
          <a:bodyPr vert="horz" lIns="96661" tIns="48331" rIns="96661" bIns="48331" rtlCol="0" anchor="b"/>
          <a:lstStyle>
            <a:lvl1pPr algn="r">
              <a:defRPr sz="1300"/>
            </a:lvl1pPr>
          </a:lstStyle>
          <a:p>
            <a:fld id="{9B77F556-4CCF-420A-8D30-1B0F11325A1D}" type="slidenum">
              <a:rPr lang="en-SG" smtClean="0"/>
              <a:t>‹#›</a:t>
            </a:fld>
            <a:endParaRPr lang="en-SG"/>
          </a:p>
        </p:txBody>
      </p:sp>
    </p:spTree>
    <p:extLst>
      <p:ext uri="{BB962C8B-B14F-4D97-AF65-F5344CB8AC3E}">
        <p14:creationId xmlns:p14="http://schemas.microsoft.com/office/powerpoint/2010/main" val="3429467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1</a:t>
            </a:fld>
            <a:endParaRPr lang="en-SG"/>
          </a:p>
        </p:txBody>
      </p:sp>
    </p:spTree>
    <p:extLst>
      <p:ext uri="{BB962C8B-B14F-4D97-AF65-F5344CB8AC3E}">
        <p14:creationId xmlns:p14="http://schemas.microsoft.com/office/powerpoint/2010/main" val="122970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10</a:t>
            </a:fld>
            <a:endParaRPr lang="en-SG"/>
          </a:p>
        </p:txBody>
      </p:sp>
    </p:spTree>
    <p:extLst>
      <p:ext uri="{BB962C8B-B14F-4D97-AF65-F5344CB8AC3E}">
        <p14:creationId xmlns:p14="http://schemas.microsoft.com/office/powerpoint/2010/main" val="2509778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11</a:t>
            </a:fld>
            <a:endParaRPr lang="en-SG"/>
          </a:p>
        </p:txBody>
      </p:sp>
    </p:spTree>
    <p:extLst>
      <p:ext uri="{BB962C8B-B14F-4D97-AF65-F5344CB8AC3E}">
        <p14:creationId xmlns:p14="http://schemas.microsoft.com/office/powerpoint/2010/main" val="2125514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12</a:t>
            </a:fld>
            <a:endParaRPr lang="en-SG"/>
          </a:p>
        </p:txBody>
      </p:sp>
    </p:spTree>
    <p:extLst>
      <p:ext uri="{BB962C8B-B14F-4D97-AF65-F5344CB8AC3E}">
        <p14:creationId xmlns:p14="http://schemas.microsoft.com/office/powerpoint/2010/main" val="1004871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13</a:t>
            </a:fld>
            <a:endParaRPr lang="en-SG"/>
          </a:p>
        </p:txBody>
      </p:sp>
    </p:spTree>
    <p:extLst>
      <p:ext uri="{BB962C8B-B14F-4D97-AF65-F5344CB8AC3E}">
        <p14:creationId xmlns:p14="http://schemas.microsoft.com/office/powerpoint/2010/main" val="2412328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14</a:t>
            </a:fld>
            <a:endParaRPr lang="en-SG"/>
          </a:p>
        </p:txBody>
      </p:sp>
    </p:spTree>
    <p:extLst>
      <p:ext uri="{BB962C8B-B14F-4D97-AF65-F5344CB8AC3E}">
        <p14:creationId xmlns:p14="http://schemas.microsoft.com/office/powerpoint/2010/main" val="1653247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Reference</a:t>
            </a:r>
            <a:r>
              <a:rPr lang="en-US" baseline="0" dirty="0" smtClean="0"/>
              <a:t> tests, </a:t>
            </a:r>
            <a:r>
              <a:rPr lang="en-US" dirty="0" smtClean="0"/>
              <a:t>Verification by recording, Validation by comparison, Accreditation</a:t>
            </a:r>
            <a:r>
              <a:rPr lang="en-US" baseline="0" dirty="0" smtClean="0"/>
              <a:t> by archival repeatability against DevSecOps test suite</a:t>
            </a:r>
            <a:endParaRPr lang="en-US" dirty="0"/>
          </a:p>
        </p:txBody>
      </p:sp>
      <p:sp>
        <p:nvSpPr>
          <p:cNvPr id="4" name="Slide Number Placeholder 3"/>
          <p:cNvSpPr>
            <a:spLocks noGrp="1"/>
          </p:cNvSpPr>
          <p:nvPr>
            <p:ph type="sldNum" sz="quarter" idx="10"/>
          </p:nvPr>
        </p:nvSpPr>
        <p:spPr/>
        <p:txBody>
          <a:bodyPr/>
          <a:lstStyle/>
          <a:p>
            <a:fld id="{9B77F556-4CCF-420A-8D30-1B0F11325A1D}" type="slidenum">
              <a:rPr lang="en-SG" smtClean="0"/>
              <a:t>16</a:t>
            </a:fld>
            <a:endParaRPr lang="en-SG"/>
          </a:p>
        </p:txBody>
      </p:sp>
    </p:spTree>
    <p:extLst>
      <p:ext uri="{BB962C8B-B14F-4D97-AF65-F5344CB8AC3E}">
        <p14:creationId xmlns:p14="http://schemas.microsoft.com/office/powerpoint/2010/main" val="3311312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17</a:t>
            </a:fld>
            <a:endParaRPr lang="en-SG"/>
          </a:p>
        </p:txBody>
      </p:sp>
    </p:spTree>
    <p:extLst>
      <p:ext uri="{BB962C8B-B14F-4D97-AF65-F5344CB8AC3E}">
        <p14:creationId xmlns:p14="http://schemas.microsoft.com/office/powerpoint/2010/main" val="2875811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18</a:t>
            </a:fld>
            <a:endParaRPr lang="en-SG"/>
          </a:p>
        </p:txBody>
      </p:sp>
    </p:spTree>
    <p:extLst>
      <p:ext uri="{BB962C8B-B14F-4D97-AF65-F5344CB8AC3E}">
        <p14:creationId xmlns:p14="http://schemas.microsoft.com/office/powerpoint/2010/main" val="4247920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19</a:t>
            </a:fld>
            <a:endParaRPr lang="en-SG"/>
          </a:p>
        </p:txBody>
      </p:sp>
    </p:spTree>
    <p:extLst>
      <p:ext uri="{BB962C8B-B14F-4D97-AF65-F5344CB8AC3E}">
        <p14:creationId xmlns:p14="http://schemas.microsoft.com/office/powerpoint/2010/main" val="3376921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20</a:t>
            </a:fld>
            <a:endParaRPr lang="en-SG"/>
          </a:p>
        </p:txBody>
      </p:sp>
    </p:spTree>
    <p:extLst>
      <p:ext uri="{BB962C8B-B14F-4D97-AF65-F5344CB8AC3E}">
        <p14:creationId xmlns:p14="http://schemas.microsoft.com/office/powerpoint/2010/main" val="2008149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2</a:t>
            </a:fld>
            <a:endParaRPr lang="en-SG"/>
          </a:p>
        </p:txBody>
      </p:sp>
    </p:spTree>
    <p:extLst>
      <p:ext uri="{BB962C8B-B14F-4D97-AF65-F5344CB8AC3E}">
        <p14:creationId xmlns:p14="http://schemas.microsoft.com/office/powerpoint/2010/main" val="2625687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21</a:t>
            </a:fld>
            <a:endParaRPr lang="en-SG"/>
          </a:p>
        </p:txBody>
      </p:sp>
    </p:spTree>
    <p:extLst>
      <p:ext uri="{BB962C8B-B14F-4D97-AF65-F5344CB8AC3E}">
        <p14:creationId xmlns:p14="http://schemas.microsoft.com/office/powerpoint/2010/main" val="899447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3</a:t>
            </a:fld>
            <a:endParaRPr lang="en-SG"/>
          </a:p>
        </p:txBody>
      </p:sp>
    </p:spTree>
    <p:extLst>
      <p:ext uri="{BB962C8B-B14F-4D97-AF65-F5344CB8AC3E}">
        <p14:creationId xmlns:p14="http://schemas.microsoft.com/office/powerpoint/2010/main" val="2048645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4</a:t>
            </a:fld>
            <a:endParaRPr lang="en-SG"/>
          </a:p>
        </p:txBody>
      </p:sp>
    </p:spTree>
    <p:extLst>
      <p:ext uri="{BB962C8B-B14F-4D97-AF65-F5344CB8AC3E}">
        <p14:creationId xmlns:p14="http://schemas.microsoft.com/office/powerpoint/2010/main" val="2984069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9B77F556-4CCF-420A-8D30-1B0F11325A1D}" type="slidenum">
              <a:rPr lang="en-SG" smtClean="0"/>
              <a:t>5</a:t>
            </a:fld>
            <a:endParaRPr lang="en-SG"/>
          </a:p>
        </p:txBody>
      </p:sp>
    </p:spTree>
    <p:extLst>
      <p:ext uri="{BB962C8B-B14F-4D97-AF65-F5344CB8AC3E}">
        <p14:creationId xmlns:p14="http://schemas.microsoft.com/office/powerpoint/2010/main" val="4035102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5:notes"/>
          <p:cNvSpPr txBox="1">
            <a:spLocks noGrp="1"/>
          </p:cNvSpPr>
          <p:nvPr>
            <p:ph type="body" idx="1"/>
          </p:nvPr>
        </p:nvSpPr>
        <p:spPr>
          <a:xfrm>
            <a:off x="731522" y="5863591"/>
            <a:ext cx="5852159" cy="5554980"/>
          </a:xfrm>
          <a:prstGeom prst="rect">
            <a:avLst/>
          </a:prstGeom>
        </p:spPr>
        <p:txBody>
          <a:bodyPr spcFirstLastPara="1" wrap="square" lIns="96645" tIns="96645" rIns="96645" bIns="96645" anchor="t" anchorCtr="0">
            <a:noAutofit/>
          </a:bodyPr>
          <a:lstStyle/>
          <a:p>
            <a:endParaRPr/>
          </a:p>
        </p:txBody>
      </p:sp>
      <p:sp>
        <p:nvSpPr>
          <p:cNvPr id="185" name="Google Shape;185;p35:notes"/>
          <p:cNvSpPr>
            <a:spLocks noGrp="1" noRot="1" noChangeAspect="1"/>
          </p:cNvSpPr>
          <p:nvPr>
            <p:ph type="sldImg" idx="2"/>
          </p:nvPr>
        </p:nvSpPr>
        <p:spPr>
          <a:xfrm>
            <a:off x="-457200" y="927100"/>
            <a:ext cx="8229600" cy="4629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9676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7</a:t>
            </a:fld>
            <a:endParaRPr lang="en-SG"/>
          </a:p>
        </p:txBody>
      </p:sp>
    </p:spTree>
    <p:extLst>
      <p:ext uri="{BB962C8B-B14F-4D97-AF65-F5344CB8AC3E}">
        <p14:creationId xmlns:p14="http://schemas.microsoft.com/office/powerpoint/2010/main" val="3487254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8</a:t>
            </a:fld>
            <a:endParaRPr lang="en-SG"/>
          </a:p>
        </p:txBody>
      </p:sp>
    </p:spTree>
    <p:extLst>
      <p:ext uri="{BB962C8B-B14F-4D97-AF65-F5344CB8AC3E}">
        <p14:creationId xmlns:p14="http://schemas.microsoft.com/office/powerpoint/2010/main" val="3554528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7F556-4CCF-420A-8D30-1B0F11325A1D}" type="slidenum">
              <a:rPr lang="en-SG" smtClean="0"/>
              <a:t>9</a:t>
            </a:fld>
            <a:endParaRPr lang="en-SG"/>
          </a:p>
        </p:txBody>
      </p:sp>
    </p:spTree>
    <p:extLst>
      <p:ext uri="{BB962C8B-B14F-4D97-AF65-F5344CB8AC3E}">
        <p14:creationId xmlns:p14="http://schemas.microsoft.com/office/powerpoint/2010/main" val="4025015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9654D30-5C1C-462C-A828-F7069580071D}" type="slidenum">
              <a:rPr lang="en-US" smtClean="0"/>
              <a:pPr/>
              <a:t>‹#›</a:t>
            </a:fld>
            <a:endParaRPr lang="en-US"/>
          </a:p>
        </p:txBody>
      </p:sp>
    </p:spTree>
    <p:extLst>
      <p:ext uri="{BB962C8B-B14F-4D97-AF65-F5344CB8AC3E}">
        <p14:creationId xmlns:p14="http://schemas.microsoft.com/office/powerpoint/2010/main" val="21957312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9654D30-5C1C-462C-A828-F7069580071D}" type="slidenum">
              <a:rPr lang="en-US" smtClean="0"/>
              <a:pPr/>
              <a:t>‹#›</a:t>
            </a:fld>
            <a:endParaRPr lang="en-US"/>
          </a:p>
        </p:txBody>
      </p:sp>
    </p:spTree>
    <p:extLst>
      <p:ext uri="{BB962C8B-B14F-4D97-AF65-F5344CB8AC3E}">
        <p14:creationId xmlns:p14="http://schemas.microsoft.com/office/powerpoint/2010/main" val="4571823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99959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654D30-5C1C-462C-A828-F7069580071D}" type="slidenum">
              <a:rPr lang="en-US" smtClean="0"/>
              <a:t>‹#›</a:t>
            </a:fld>
            <a:endParaRPr lang="en-US"/>
          </a:p>
        </p:txBody>
      </p:sp>
      <p:pic>
        <p:nvPicPr>
          <p:cNvPr id="7" name="Pictur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446" y="6024616"/>
            <a:ext cx="2608809" cy="824785"/>
          </a:xfrm>
          <a:prstGeom prst="rect">
            <a:avLst/>
          </a:prstGeom>
        </p:spPr>
      </p:pic>
      <p:pic>
        <p:nvPicPr>
          <p:cNvPr id="8" name="Picture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856" y="6153543"/>
            <a:ext cx="870735" cy="599840"/>
          </a:xfrm>
          <a:prstGeom prst="rect">
            <a:avLst/>
          </a:prstGeom>
        </p:spPr>
      </p:pic>
    </p:spTree>
    <p:extLst>
      <p:ext uri="{BB962C8B-B14F-4D97-AF65-F5344CB8AC3E}">
        <p14:creationId xmlns:p14="http://schemas.microsoft.com/office/powerpoint/2010/main" val="702174668"/>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64" r:id="rId3"/>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3.sv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gitlab.nps.edu/Savage/NetworkedGraphicsMV3500/-/tree/master/documentation/Wireshark" TargetMode="External"/><Relationship Id="rId1" Type="http://schemas.openxmlformats.org/officeDocument/2006/relationships/slideLayout" Target="../slideLayouts/slideLayout3.xml"/><Relationship Id="rId6" Type="http://schemas.openxmlformats.org/officeDocument/2006/relationships/hyperlink" Target="https://www.wireshark.org/docs/dfref/d/dis.html" TargetMode="External"/><Relationship Id="rId5" Type="http://schemas.openxmlformats.org/officeDocument/2006/relationships/hyperlink" Target="http://www.wireshark.org/" TargetMode="Externa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en.wikipedia.org/wiki/DevOps#DevSecOps,_Shifting_Security_Left"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gitlab.nps.edu/Savage/NetworkedGraphicsMV3500/-/blob/master/documentation/theses/brennenstuhl/README.md"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gitlab.nps.edu/Savage/Spiders3dPublic/-/blob/master/README.md" TargetMode="External"/><Relationship Id="rId3" Type="http://schemas.openxmlformats.org/officeDocument/2006/relationships/hyperlink" Target="https://github.com/open-dis/open-dis7-java" TargetMode="External"/><Relationship Id="rId7" Type="http://schemas.openxmlformats.org/officeDocument/2006/relationships/hyperlink" Target="https://www.web3d.org/what-x3d"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gitlab.nps.edu/Savage/SavageTheses/-/tree/master/BrennenstuhlTobias" TargetMode="External"/><Relationship Id="rId5" Type="http://schemas.openxmlformats.org/officeDocument/2006/relationships/hyperlink" Target="https://gitlab.nps.edu/Savage/NetworkedGraphicsMV3500/-/blob/master/README.md" TargetMode="External"/><Relationship Id="rId4" Type="http://schemas.openxmlformats.org/officeDocument/2006/relationships/hyperlink" Target="https://github.com/open-dis/open-dis7-source-generator" TargetMode="External"/><Relationship Id="rId9" Type="http://schemas.openxmlformats.org/officeDocument/2006/relationships/hyperlink" Target="https://github.com/open-dis/open-dis7-source-generator/tree/master/x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calhoun.nps.edu/handle/10945/65436"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brutzman@nps.edu"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hyperlink" Target="mailto:tdnorbra@nps.edu" TargetMode="External"/><Relationship Id="rId4" Type="http://schemas.openxmlformats.org/officeDocument/2006/relationships/hyperlink" Target="mailto:tobias.brennenstuhl@bmvg.bund.d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www.sisostds.org/StandardsActivities/SupportGroups/DISRPRFOMPSG.aspx" TargetMode="External"/><Relationship Id="rId5" Type="http://schemas.openxmlformats.org/officeDocument/2006/relationships/hyperlink" Target="https://www.sisostds.org/" TargetMode="External"/><Relationship Id="rId4" Type="http://schemas.openxmlformats.org/officeDocument/2006/relationships/hyperlink" Target="https://en.wikipedia.org/wiki/Distributed_Interactive_Simulation"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6.xml"/><Relationship Id="rId16" Type="http://schemas.openxmlformats.org/officeDocument/2006/relationships/hyperlink" Target="https://www.web3d.org/x3d/what-x3d" TargetMode="Externa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g"/><Relationship Id="rId15" Type="http://schemas.openxmlformats.org/officeDocument/2006/relationships/hyperlink" Target="http://www.web3d.org/case-studies" TargetMode="External"/><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3.xml"/><Relationship Id="rId7" Type="http://schemas.openxmlformats.org/officeDocument/2006/relationships/image" Target="../media/image1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svg"/><Relationship Id="rId5" Type="http://schemas.openxmlformats.org/officeDocument/2006/relationships/image" Target="../media/image15.png"/><Relationship Id="rId10" Type="http://schemas.openxmlformats.org/officeDocument/2006/relationships/image" Target="../media/image18.png"/><Relationship Id="rId4" Type="http://schemas.openxmlformats.org/officeDocument/2006/relationships/notesSlide" Target="../notesSlides/notesSlide7.xml"/><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svg"/><Relationship Id="rId5" Type="http://schemas.openxmlformats.org/officeDocument/2006/relationships/image" Target="../media/image16.png"/><Relationship Id="rId4" Type="http://schemas.openxmlformats.org/officeDocument/2006/relationships/image" Target="../media/image5.sv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648" y="292929"/>
            <a:ext cx="10318704" cy="3293209"/>
          </a:xfrm>
          <a:prstGeom prst="rect">
            <a:avLst/>
          </a:prstGeom>
          <a:noFill/>
        </p:spPr>
        <p:txBody>
          <a:bodyPr wrap="square" rtlCol="0">
            <a:spAutoFit/>
          </a:bodyPr>
          <a:lstStyle/>
          <a:p>
            <a:pPr algn="ctr"/>
            <a:r>
              <a:rPr lang="en-US" sz="4400" dirty="0">
                <a:latin typeface="Source Sans Pro Black" panose="020B0803030403020204" pitchFamily="34" charset="0"/>
              </a:rPr>
              <a:t>Repeatable Unit Testing of Distributed Interactive Simulation (DIS) Protocol Behavior Streams using Web Standards</a:t>
            </a:r>
          </a:p>
          <a:p>
            <a:pPr algn="ctr"/>
            <a:endParaRPr lang="en-US" sz="2800" dirty="0">
              <a:latin typeface="Source Sans Pro Black" panose="020B0803030403020204" pitchFamily="34" charset="0"/>
            </a:endParaRPr>
          </a:p>
          <a:p>
            <a:pPr algn="ctr"/>
            <a:r>
              <a:rPr lang="en-US" sz="4400" dirty="0" smtClean="0">
                <a:latin typeface="Source Sans Pro Black" panose="020B0803030403020204" pitchFamily="34" charset="0"/>
              </a:rPr>
              <a:t>“A </a:t>
            </a:r>
            <a:r>
              <a:rPr lang="en-US" sz="4400" dirty="0">
                <a:latin typeface="Source Sans Pro Black" panose="020B0803030403020204" pitchFamily="34" charset="0"/>
              </a:rPr>
              <a:t>Stream is a </a:t>
            </a:r>
            <a:r>
              <a:rPr lang="en-US" sz="4400" dirty="0" smtClean="0">
                <a:latin typeface="Source Sans Pro Black" panose="020B0803030403020204" pitchFamily="34" charset="0"/>
              </a:rPr>
              <a:t>Stream”</a:t>
            </a:r>
            <a:endParaRPr lang="en-US" sz="4400" dirty="0">
              <a:latin typeface="Source Sans Pro Black" panose="020B0803030403020204" pitchFamily="34" charset="0"/>
            </a:endParaRPr>
          </a:p>
        </p:txBody>
      </p:sp>
      <p:sp>
        <p:nvSpPr>
          <p:cNvPr id="3" name="TextBox 2"/>
          <p:cNvSpPr txBox="1"/>
          <p:nvPr/>
        </p:nvSpPr>
        <p:spPr>
          <a:xfrm>
            <a:off x="936648" y="3672932"/>
            <a:ext cx="10318704" cy="1569660"/>
          </a:xfrm>
          <a:prstGeom prst="rect">
            <a:avLst/>
          </a:prstGeom>
          <a:noFill/>
        </p:spPr>
        <p:txBody>
          <a:bodyPr wrap="square" rtlCol="0">
            <a:spAutoFit/>
          </a:bodyPr>
          <a:lstStyle/>
          <a:p>
            <a:pPr algn="ctr"/>
            <a:r>
              <a:rPr lang="en-US" sz="3200" dirty="0" smtClean="0">
                <a:latin typeface="Source Sans Pro Light" panose="020B0403030403020204" pitchFamily="34" charset="0"/>
              </a:rPr>
              <a:t>Don </a:t>
            </a:r>
            <a:r>
              <a:rPr lang="en-US" sz="3200" dirty="0" smtClean="0">
                <a:latin typeface="Source Sans Pro Light" panose="020B0403030403020204" pitchFamily="34" charset="0"/>
              </a:rPr>
              <a:t>Brutzman, Naval Postgraduate School (NPS) </a:t>
            </a:r>
          </a:p>
          <a:p>
            <a:pPr algn="ctr"/>
            <a:r>
              <a:rPr lang="en-US" sz="3200" dirty="0" smtClean="0">
                <a:latin typeface="Source Sans Pro Light" panose="020B0403030403020204" pitchFamily="34" charset="0"/>
              </a:rPr>
              <a:t>LTC </a:t>
            </a:r>
            <a:r>
              <a:rPr lang="en-US" sz="3200" dirty="0">
                <a:latin typeface="Source Sans Pro Light" panose="020B0403030403020204" pitchFamily="34" charset="0"/>
              </a:rPr>
              <a:t>Tobias Brennenstuhl, German </a:t>
            </a:r>
            <a:r>
              <a:rPr lang="en-US" sz="3200" dirty="0" smtClean="0">
                <a:latin typeface="Source Sans Pro Light" panose="020B0403030403020204" pitchFamily="34" charset="0"/>
              </a:rPr>
              <a:t>Army</a:t>
            </a:r>
          </a:p>
          <a:p>
            <a:pPr algn="ctr"/>
            <a:r>
              <a:rPr lang="en-US" sz="3200" dirty="0" smtClean="0">
                <a:latin typeface="Source Sans Pro Light" panose="020B0403030403020204" pitchFamily="34" charset="0"/>
              </a:rPr>
              <a:t>Terry Norbraten</a:t>
            </a:r>
            <a:r>
              <a:rPr lang="en-US" sz="3200" dirty="0">
                <a:latin typeface="Source Sans Pro Light" panose="020B0403030403020204" pitchFamily="34" charset="0"/>
              </a:rPr>
              <a:t>, Naval Postgraduate School (NPS) </a:t>
            </a:r>
            <a:endParaRPr lang="en-US" dirty="0">
              <a:latin typeface="Source Sans Pro Light" panose="020B0403030403020204" pitchFamily="34" charset="0"/>
            </a:endParaRPr>
          </a:p>
        </p:txBody>
      </p:sp>
      <p:sp>
        <p:nvSpPr>
          <p:cNvPr id="5" name="TextBox 4">
            <a:extLst>
              <a:ext uri="{FF2B5EF4-FFF2-40B4-BE49-F238E27FC236}">
                <a16:creationId xmlns:a16="http://schemas.microsoft.com/office/drawing/2014/main" id="{730FF13D-AB28-45F4-A60E-65AAE2DA3189}"/>
              </a:ext>
            </a:extLst>
          </p:cNvPr>
          <p:cNvSpPr txBox="1"/>
          <p:nvPr/>
        </p:nvSpPr>
        <p:spPr>
          <a:xfrm>
            <a:off x="1332480" y="5514053"/>
            <a:ext cx="10318704" cy="523220"/>
          </a:xfrm>
          <a:prstGeom prst="rect">
            <a:avLst/>
          </a:prstGeom>
          <a:noFill/>
        </p:spPr>
        <p:txBody>
          <a:bodyPr wrap="square" rtlCol="0">
            <a:spAutoFit/>
          </a:bodyPr>
          <a:lstStyle/>
          <a:p>
            <a:r>
              <a:rPr lang="en-US" sz="2800" dirty="0" smtClean="0">
                <a:latin typeface="Source Sans Pro Light" panose="020B0403030403020204" pitchFamily="34" charset="0"/>
              </a:rPr>
              <a:t>SISO Simulation Interoperability Workshop (SIW), February 2021</a:t>
            </a:r>
            <a:endParaRPr lang="en-US" sz="2800" dirty="0">
              <a:latin typeface="Source Sans Pro Light" panose="020B0403030403020204" pitchFamily="34" charset="0"/>
            </a:endParaRPr>
          </a:p>
        </p:txBody>
      </p:sp>
    </p:spTree>
    <p:extLst>
      <p:ext uri="{BB962C8B-B14F-4D97-AF65-F5344CB8AC3E}">
        <p14:creationId xmlns:p14="http://schemas.microsoft.com/office/powerpoint/2010/main" val="2174350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A8BEAD68-EA68-4901-9553-0E0E1589B4E6}"/>
              </a:ext>
            </a:extLst>
          </p:cNvPr>
          <p:cNvSpPr txBox="1"/>
          <p:nvPr/>
        </p:nvSpPr>
        <p:spPr>
          <a:xfrm>
            <a:off x="140164" y="49006"/>
            <a:ext cx="11911672" cy="769441"/>
          </a:xfrm>
          <a:prstGeom prst="rect">
            <a:avLst/>
          </a:prstGeom>
          <a:noFill/>
          <a:ln>
            <a:noFill/>
          </a:ln>
        </p:spPr>
        <p:txBody>
          <a:bodyPr wrap="square" rtlCol="0">
            <a:spAutoFit/>
          </a:bodyPr>
          <a:lstStyle/>
          <a:p>
            <a:r>
              <a:rPr lang="en-US" sz="4400" dirty="0" smtClean="0">
                <a:latin typeface="Source Sans Pro Black" panose="020B0803030403020204" pitchFamily="34" charset="0"/>
              </a:rPr>
              <a:t>Test Scenario </a:t>
            </a:r>
            <a:r>
              <a:rPr lang="en-US" sz="4400" dirty="0">
                <a:latin typeface="Source Sans Pro Black" panose="020B0803030403020204" pitchFamily="34" charset="0"/>
              </a:rPr>
              <a:t>for Playback Compression</a:t>
            </a:r>
          </a:p>
        </p:txBody>
      </p:sp>
      <p:sp>
        <p:nvSpPr>
          <p:cNvPr id="4" name="TextBox 2">
            <a:extLst>
              <a:ext uri="{FF2B5EF4-FFF2-40B4-BE49-F238E27FC236}">
                <a16:creationId xmlns:a16="http://schemas.microsoft.com/office/drawing/2014/main" id="{99247E0D-0E34-4067-97FC-39F5C7FDD71F}"/>
              </a:ext>
            </a:extLst>
          </p:cNvPr>
          <p:cNvSpPr txBox="1"/>
          <p:nvPr/>
        </p:nvSpPr>
        <p:spPr>
          <a:xfrm>
            <a:off x="480561" y="818447"/>
            <a:ext cx="11230878" cy="584775"/>
          </a:xfrm>
          <a:prstGeom prst="rect">
            <a:avLst/>
          </a:prstGeom>
          <a:noFill/>
          <a:ln>
            <a:noFill/>
          </a:ln>
        </p:spPr>
        <p:txBody>
          <a:bodyPr wrap="square" rtlCol="0">
            <a:spAutoFit/>
          </a:bodyPr>
          <a:lstStyle/>
          <a:p>
            <a:pPr lvl="0" defTabSz="457200" fontAlgn="base">
              <a:spcBef>
                <a:spcPct val="20000"/>
              </a:spcBef>
              <a:spcAft>
                <a:spcPct val="0"/>
              </a:spcAft>
            </a:pPr>
            <a:r>
              <a:rPr lang="en-US" sz="3200" dirty="0">
                <a:latin typeface="Source Sans Pro Light" panose="020B0403030403020204" pitchFamily="34" charset="0"/>
                <a:ea typeface="MS PGothic" pitchFamily="34" charset="-128"/>
              </a:rPr>
              <a:t>Raw </a:t>
            </a:r>
            <a:r>
              <a:rPr lang="en-US" sz="3200" dirty="0" smtClean="0">
                <a:latin typeface="Source Sans Pro Light" panose="020B0403030403020204" pitchFamily="34" charset="0"/>
                <a:ea typeface="MS PGothic" pitchFamily="34" charset="-128"/>
              </a:rPr>
              <a:t>DIS PDU Data </a:t>
            </a:r>
            <a:r>
              <a:rPr lang="en-US" sz="3200" dirty="0">
                <a:latin typeface="Source Sans Pro Light" panose="020B0403030403020204" pitchFamily="34" charset="0"/>
                <a:ea typeface="MS PGothic" pitchFamily="34" charset="-128"/>
              </a:rPr>
              <a:t>from </a:t>
            </a:r>
            <a:r>
              <a:rPr lang="en-US" sz="3200" dirty="0" smtClean="0">
                <a:latin typeface="Source Sans Pro Light" panose="020B0403030403020204" pitchFamily="34" charset="0"/>
                <a:ea typeface="MS PGothic" pitchFamily="34" charset="-128"/>
              </a:rPr>
              <a:t>Simulation or Live Streaming:</a:t>
            </a:r>
            <a:endParaRPr lang="en-US" sz="3200" dirty="0">
              <a:latin typeface="Source Sans Pro Light" panose="020B0403030403020204" pitchFamily="34" charset="0"/>
              <a:ea typeface="MS PGothic" pitchFamily="34" charset="-128"/>
            </a:endParaRPr>
          </a:p>
        </p:txBody>
      </p:sp>
      <p:cxnSp>
        <p:nvCxnSpPr>
          <p:cNvPr id="8" name="Gerade Verbindung mit Pfeil 7">
            <a:extLst>
              <a:ext uri="{FF2B5EF4-FFF2-40B4-BE49-F238E27FC236}">
                <a16:creationId xmlns:a16="http://schemas.microsoft.com/office/drawing/2014/main" id="{61321AB2-52ED-4E8B-B9DE-A572C1980FB1}"/>
              </a:ext>
            </a:extLst>
          </p:cNvPr>
          <p:cNvCxnSpPr>
            <a:cxnSpLocks/>
          </p:cNvCxnSpPr>
          <p:nvPr/>
        </p:nvCxnSpPr>
        <p:spPr>
          <a:xfrm>
            <a:off x="381000" y="1988820"/>
            <a:ext cx="4747260" cy="0"/>
          </a:xfrm>
          <a:prstGeom prst="straightConnector1">
            <a:avLst/>
          </a:prstGeom>
          <a:ln w="12700">
            <a:solidFill>
              <a:schemeClr val="accent1">
                <a:lumMod val="50000"/>
              </a:schemeClr>
            </a:solidFill>
            <a:tailEnd type="none"/>
          </a:ln>
        </p:spPr>
        <p:style>
          <a:lnRef idx="1">
            <a:schemeClr val="accent1"/>
          </a:lnRef>
          <a:fillRef idx="0">
            <a:schemeClr val="accent1"/>
          </a:fillRef>
          <a:effectRef idx="0">
            <a:schemeClr val="accent1"/>
          </a:effectRef>
          <a:fontRef idx="minor">
            <a:schemeClr val="tx1"/>
          </a:fontRef>
        </p:style>
      </p:cxnSp>
      <p:pic>
        <p:nvPicPr>
          <p:cNvPr id="10" name="Grafik 9" descr="Flugzeug">
            <a:extLst>
              <a:ext uri="{FF2B5EF4-FFF2-40B4-BE49-F238E27FC236}">
                <a16:creationId xmlns:a16="http://schemas.microsoft.com/office/drawing/2014/main" id="{4C419E86-7EA1-439E-813B-05409A425B0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rot="5400000">
            <a:off x="266700" y="1684020"/>
            <a:ext cx="609599" cy="609599"/>
          </a:xfrm>
          <a:prstGeom prst="rect">
            <a:avLst/>
          </a:prstGeom>
          <a:solidFill>
            <a:schemeClr val="tx1"/>
          </a:solidFill>
          <a:ln>
            <a:solidFill>
              <a:schemeClr val="accent1">
                <a:lumMod val="50000"/>
              </a:schemeClr>
            </a:solidFill>
          </a:ln>
        </p:spPr>
      </p:pic>
      <p:pic>
        <p:nvPicPr>
          <p:cNvPr id="11" name="Grafik 10" descr="Flugzeug">
            <a:extLst>
              <a:ext uri="{FF2B5EF4-FFF2-40B4-BE49-F238E27FC236}">
                <a16:creationId xmlns:a16="http://schemas.microsoft.com/office/drawing/2014/main" id="{A87FE9D3-D02A-4033-A9ED-B0EB0624D4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1082040" y="1684020"/>
            <a:ext cx="609599" cy="609599"/>
          </a:xfrm>
          <a:prstGeom prst="rect">
            <a:avLst/>
          </a:prstGeom>
          <a:solidFill>
            <a:schemeClr val="tx1"/>
          </a:solidFill>
          <a:ln>
            <a:solidFill>
              <a:schemeClr val="accent1">
                <a:lumMod val="50000"/>
              </a:schemeClr>
            </a:solidFill>
          </a:ln>
        </p:spPr>
      </p:pic>
      <p:pic>
        <p:nvPicPr>
          <p:cNvPr id="12" name="Grafik 11" descr="Flugzeug">
            <a:extLst>
              <a:ext uri="{FF2B5EF4-FFF2-40B4-BE49-F238E27FC236}">
                <a16:creationId xmlns:a16="http://schemas.microsoft.com/office/drawing/2014/main" id="{76FA43A9-46F1-46B0-89C2-7DB75DCD66C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3741420" y="1684019"/>
            <a:ext cx="609599" cy="609599"/>
          </a:xfrm>
          <a:prstGeom prst="rect">
            <a:avLst/>
          </a:prstGeom>
          <a:solidFill>
            <a:schemeClr val="tx1"/>
          </a:solidFill>
          <a:ln>
            <a:solidFill>
              <a:schemeClr val="accent1">
                <a:lumMod val="50000"/>
              </a:schemeClr>
            </a:solidFill>
          </a:ln>
        </p:spPr>
      </p:pic>
      <p:pic>
        <p:nvPicPr>
          <p:cNvPr id="13" name="Grafik 12" descr="Flugzeug">
            <a:extLst>
              <a:ext uri="{FF2B5EF4-FFF2-40B4-BE49-F238E27FC236}">
                <a16:creationId xmlns:a16="http://schemas.microsoft.com/office/drawing/2014/main" id="{D1DA1A87-EC57-432F-AD70-D51796476AC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2034540" y="1684019"/>
            <a:ext cx="609599" cy="609599"/>
          </a:xfrm>
          <a:prstGeom prst="rect">
            <a:avLst/>
          </a:prstGeom>
          <a:solidFill>
            <a:schemeClr val="tx1"/>
          </a:solidFill>
          <a:ln>
            <a:solidFill>
              <a:schemeClr val="accent1">
                <a:lumMod val="50000"/>
              </a:schemeClr>
            </a:solidFill>
          </a:ln>
        </p:spPr>
      </p:pic>
      <p:pic>
        <p:nvPicPr>
          <p:cNvPr id="14" name="Grafik 13" descr="Flugzeug">
            <a:extLst>
              <a:ext uri="{FF2B5EF4-FFF2-40B4-BE49-F238E27FC236}">
                <a16:creationId xmlns:a16="http://schemas.microsoft.com/office/drawing/2014/main" id="{CFFBAD1C-CC64-456E-B0B9-BD3407CBB9D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4556759" y="1684019"/>
            <a:ext cx="609599" cy="609599"/>
          </a:xfrm>
          <a:prstGeom prst="rect">
            <a:avLst/>
          </a:prstGeom>
          <a:solidFill>
            <a:schemeClr val="tx1"/>
          </a:solidFill>
          <a:ln>
            <a:solidFill>
              <a:schemeClr val="accent1">
                <a:lumMod val="50000"/>
              </a:schemeClr>
            </a:solidFill>
          </a:ln>
        </p:spPr>
      </p:pic>
      <p:cxnSp>
        <p:nvCxnSpPr>
          <p:cNvPr id="16" name="Gerade Verbindung mit Pfeil 15">
            <a:extLst>
              <a:ext uri="{FF2B5EF4-FFF2-40B4-BE49-F238E27FC236}">
                <a16:creationId xmlns:a16="http://schemas.microsoft.com/office/drawing/2014/main" id="{A16DE379-4137-46B7-A8D7-2882CF520F8F}"/>
              </a:ext>
            </a:extLst>
          </p:cNvPr>
          <p:cNvCxnSpPr>
            <a:cxnSpLocks/>
          </p:cNvCxnSpPr>
          <p:nvPr/>
        </p:nvCxnSpPr>
        <p:spPr>
          <a:xfrm>
            <a:off x="5116830" y="1985643"/>
            <a:ext cx="4876800" cy="1059182"/>
          </a:xfrm>
          <a:prstGeom prst="straightConnector1">
            <a:avLst/>
          </a:prstGeom>
          <a:ln w="127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8" name="Grafik 17" descr="Flugzeug">
            <a:extLst>
              <a:ext uri="{FF2B5EF4-FFF2-40B4-BE49-F238E27FC236}">
                <a16:creationId xmlns:a16="http://schemas.microsoft.com/office/drawing/2014/main" id="{9FDB71D4-31A2-42E5-B881-A732EEB1B4F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5033293" y="1724418"/>
            <a:ext cx="609599" cy="609599"/>
          </a:xfrm>
          <a:prstGeom prst="rect">
            <a:avLst/>
          </a:prstGeom>
          <a:solidFill>
            <a:schemeClr val="tx1"/>
          </a:solidFill>
          <a:ln>
            <a:solidFill>
              <a:schemeClr val="accent1">
                <a:lumMod val="50000"/>
              </a:schemeClr>
            </a:solidFill>
          </a:ln>
        </p:spPr>
      </p:pic>
      <p:pic>
        <p:nvPicPr>
          <p:cNvPr id="19" name="Grafik 18" descr="Flugzeug">
            <a:extLst>
              <a:ext uri="{FF2B5EF4-FFF2-40B4-BE49-F238E27FC236}">
                <a16:creationId xmlns:a16="http://schemas.microsoft.com/office/drawing/2014/main" id="{991FAD38-DD85-49F7-A435-E2545D1EB25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5735024" y="1886341"/>
            <a:ext cx="609599" cy="609599"/>
          </a:xfrm>
          <a:prstGeom prst="rect">
            <a:avLst/>
          </a:prstGeom>
          <a:solidFill>
            <a:schemeClr val="tx1"/>
          </a:solidFill>
          <a:ln>
            <a:solidFill>
              <a:schemeClr val="accent1">
                <a:lumMod val="50000"/>
              </a:schemeClr>
            </a:solidFill>
          </a:ln>
        </p:spPr>
      </p:pic>
      <p:pic>
        <p:nvPicPr>
          <p:cNvPr id="20" name="Grafik 19" descr="Flugzeug">
            <a:extLst>
              <a:ext uri="{FF2B5EF4-FFF2-40B4-BE49-F238E27FC236}">
                <a16:creationId xmlns:a16="http://schemas.microsoft.com/office/drawing/2014/main" id="{C475C029-73DB-4D9D-8552-6FC2262BB1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6272353" y="1998342"/>
            <a:ext cx="609599" cy="609599"/>
          </a:xfrm>
          <a:prstGeom prst="rect">
            <a:avLst/>
          </a:prstGeom>
          <a:solidFill>
            <a:schemeClr val="tx1"/>
          </a:solidFill>
          <a:ln>
            <a:solidFill>
              <a:schemeClr val="accent1">
                <a:lumMod val="50000"/>
              </a:schemeClr>
            </a:solidFill>
          </a:ln>
        </p:spPr>
      </p:pic>
      <p:pic>
        <p:nvPicPr>
          <p:cNvPr id="21" name="Grafik 20" descr="Flugzeug">
            <a:extLst>
              <a:ext uri="{FF2B5EF4-FFF2-40B4-BE49-F238E27FC236}">
                <a16:creationId xmlns:a16="http://schemas.microsoft.com/office/drawing/2014/main" id="{43ED8168-174C-4030-BCE9-996B741DAF7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6896264" y="2132166"/>
            <a:ext cx="609599" cy="609599"/>
          </a:xfrm>
          <a:prstGeom prst="rect">
            <a:avLst/>
          </a:prstGeom>
          <a:solidFill>
            <a:schemeClr val="tx1"/>
          </a:solidFill>
          <a:ln>
            <a:solidFill>
              <a:schemeClr val="accent1">
                <a:lumMod val="50000"/>
              </a:schemeClr>
            </a:solidFill>
          </a:ln>
        </p:spPr>
      </p:pic>
      <p:pic>
        <p:nvPicPr>
          <p:cNvPr id="22" name="Grafik 21" descr="Flugzeug">
            <a:extLst>
              <a:ext uri="{FF2B5EF4-FFF2-40B4-BE49-F238E27FC236}">
                <a16:creationId xmlns:a16="http://schemas.microsoft.com/office/drawing/2014/main" id="{D65E9FBF-A27C-4CCD-818B-9DB14D074AA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7778680" y="2322666"/>
            <a:ext cx="609599" cy="609599"/>
          </a:xfrm>
          <a:prstGeom prst="rect">
            <a:avLst/>
          </a:prstGeom>
          <a:solidFill>
            <a:schemeClr val="tx1"/>
          </a:solidFill>
          <a:ln>
            <a:solidFill>
              <a:schemeClr val="accent1">
                <a:lumMod val="50000"/>
              </a:schemeClr>
            </a:solidFill>
          </a:ln>
        </p:spPr>
      </p:pic>
      <p:pic>
        <p:nvPicPr>
          <p:cNvPr id="23" name="Grafik 22" descr="Flugzeug">
            <a:extLst>
              <a:ext uri="{FF2B5EF4-FFF2-40B4-BE49-F238E27FC236}">
                <a16:creationId xmlns:a16="http://schemas.microsoft.com/office/drawing/2014/main" id="{837FF181-E8A9-47A4-BA6F-CC36C14D7A8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8356586" y="2453749"/>
            <a:ext cx="609599" cy="609599"/>
          </a:xfrm>
          <a:prstGeom prst="rect">
            <a:avLst/>
          </a:prstGeom>
          <a:solidFill>
            <a:schemeClr val="tx1"/>
          </a:solidFill>
          <a:ln>
            <a:solidFill>
              <a:schemeClr val="accent1">
                <a:lumMod val="50000"/>
              </a:schemeClr>
            </a:solidFill>
          </a:ln>
        </p:spPr>
      </p:pic>
      <p:pic>
        <p:nvPicPr>
          <p:cNvPr id="24" name="Grafik 23" descr="Flugzeug">
            <a:extLst>
              <a:ext uri="{FF2B5EF4-FFF2-40B4-BE49-F238E27FC236}">
                <a16:creationId xmlns:a16="http://schemas.microsoft.com/office/drawing/2014/main" id="{6B0C5784-65CE-4EB2-8AEB-E4117B53FB6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9348465" y="2668148"/>
            <a:ext cx="609599" cy="609599"/>
          </a:xfrm>
          <a:prstGeom prst="rect">
            <a:avLst/>
          </a:prstGeom>
          <a:solidFill>
            <a:schemeClr val="tx1"/>
          </a:solidFill>
          <a:ln>
            <a:solidFill>
              <a:schemeClr val="accent1">
                <a:lumMod val="50000"/>
              </a:schemeClr>
            </a:solidFill>
          </a:ln>
        </p:spPr>
      </p:pic>
      <p:cxnSp>
        <p:nvCxnSpPr>
          <p:cNvPr id="26" name="Gerade Verbindung mit Pfeil 25">
            <a:extLst>
              <a:ext uri="{FF2B5EF4-FFF2-40B4-BE49-F238E27FC236}">
                <a16:creationId xmlns:a16="http://schemas.microsoft.com/office/drawing/2014/main" id="{283E6697-6372-44B9-BBC3-F33DFF743481}"/>
              </a:ext>
            </a:extLst>
          </p:cNvPr>
          <p:cNvCxnSpPr>
            <a:cxnSpLocks/>
          </p:cNvCxnSpPr>
          <p:nvPr/>
        </p:nvCxnSpPr>
        <p:spPr>
          <a:xfrm>
            <a:off x="419098" y="4697280"/>
            <a:ext cx="4747260" cy="0"/>
          </a:xfrm>
          <a:prstGeom prst="straightConnector1">
            <a:avLst/>
          </a:prstGeom>
          <a:ln w="12700">
            <a:solidFill>
              <a:schemeClr val="accent1">
                <a:lumMod val="50000"/>
              </a:schemeClr>
            </a:solidFill>
            <a:tailEnd type="none"/>
          </a:ln>
        </p:spPr>
        <p:style>
          <a:lnRef idx="1">
            <a:schemeClr val="accent1"/>
          </a:lnRef>
          <a:fillRef idx="0">
            <a:schemeClr val="accent1"/>
          </a:fillRef>
          <a:effectRef idx="0">
            <a:schemeClr val="accent1"/>
          </a:effectRef>
          <a:fontRef idx="minor">
            <a:schemeClr val="tx1"/>
          </a:fontRef>
        </p:style>
      </p:cxnSp>
      <p:pic>
        <p:nvPicPr>
          <p:cNvPr id="27" name="Grafik 26" descr="Flugzeug">
            <a:extLst>
              <a:ext uri="{FF2B5EF4-FFF2-40B4-BE49-F238E27FC236}">
                <a16:creationId xmlns:a16="http://schemas.microsoft.com/office/drawing/2014/main" id="{232B22A9-065E-4096-8FF4-CD4C921D78D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304798" y="4392480"/>
            <a:ext cx="609599" cy="609599"/>
          </a:xfrm>
          <a:prstGeom prst="rect">
            <a:avLst/>
          </a:prstGeom>
          <a:solidFill>
            <a:schemeClr val="tx1"/>
          </a:solidFill>
          <a:ln>
            <a:solidFill>
              <a:schemeClr val="accent1">
                <a:lumMod val="50000"/>
              </a:schemeClr>
            </a:solidFill>
          </a:ln>
        </p:spPr>
      </p:pic>
      <p:cxnSp>
        <p:nvCxnSpPr>
          <p:cNvPr id="32" name="Gerade Verbindung mit Pfeil 31">
            <a:extLst>
              <a:ext uri="{FF2B5EF4-FFF2-40B4-BE49-F238E27FC236}">
                <a16:creationId xmlns:a16="http://schemas.microsoft.com/office/drawing/2014/main" id="{4F27B576-31CA-48F1-8D52-C6F5444C78B7}"/>
              </a:ext>
            </a:extLst>
          </p:cNvPr>
          <p:cNvCxnSpPr>
            <a:cxnSpLocks/>
          </p:cNvCxnSpPr>
          <p:nvPr/>
        </p:nvCxnSpPr>
        <p:spPr>
          <a:xfrm>
            <a:off x="5154928" y="4694103"/>
            <a:ext cx="4876800" cy="1059182"/>
          </a:xfrm>
          <a:prstGeom prst="straightConnector1">
            <a:avLst/>
          </a:prstGeom>
          <a:ln w="127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3" name="Grafik 32" descr="Flugzeug">
            <a:extLst>
              <a:ext uri="{FF2B5EF4-FFF2-40B4-BE49-F238E27FC236}">
                <a16:creationId xmlns:a16="http://schemas.microsoft.com/office/drawing/2014/main" id="{42342374-17CF-466D-AC36-2A8C614C3DD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5071391" y="4432878"/>
            <a:ext cx="609599" cy="609599"/>
          </a:xfrm>
          <a:prstGeom prst="rect">
            <a:avLst/>
          </a:prstGeom>
          <a:solidFill>
            <a:schemeClr val="tx1"/>
          </a:solidFill>
          <a:ln>
            <a:solidFill>
              <a:schemeClr val="accent1">
                <a:lumMod val="50000"/>
              </a:schemeClr>
            </a:solidFill>
          </a:ln>
        </p:spPr>
      </p:pic>
      <p:pic>
        <p:nvPicPr>
          <p:cNvPr id="39" name="Grafik 38" descr="Flugzeug">
            <a:extLst>
              <a:ext uri="{FF2B5EF4-FFF2-40B4-BE49-F238E27FC236}">
                <a16:creationId xmlns:a16="http://schemas.microsoft.com/office/drawing/2014/main" id="{749D27C4-2024-41F2-A433-754C119CD5D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6166693">
            <a:off x="9386563" y="5376608"/>
            <a:ext cx="609599" cy="609599"/>
          </a:xfrm>
          <a:prstGeom prst="rect">
            <a:avLst/>
          </a:prstGeom>
          <a:solidFill>
            <a:schemeClr val="tx1"/>
          </a:solidFill>
          <a:ln>
            <a:solidFill>
              <a:schemeClr val="accent1">
                <a:lumMod val="50000"/>
              </a:schemeClr>
            </a:solidFill>
          </a:ln>
        </p:spPr>
      </p:pic>
      <p:sp>
        <p:nvSpPr>
          <p:cNvPr id="40" name="TextBox 2">
            <a:extLst>
              <a:ext uri="{FF2B5EF4-FFF2-40B4-BE49-F238E27FC236}">
                <a16:creationId xmlns:a16="http://schemas.microsoft.com/office/drawing/2014/main" id="{59564620-C293-465D-B651-7EB633E6F6F3}"/>
              </a:ext>
            </a:extLst>
          </p:cNvPr>
          <p:cNvSpPr txBox="1"/>
          <p:nvPr/>
        </p:nvSpPr>
        <p:spPr>
          <a:xfrm>
            <a:off x="480561" y="3537881"/>
            <a:ext cx="11230878" cy="584775"/>
          </a:xfrm>
          <a:prstGeom prst="rect">
            <a:avLst/>
          </a:prstGeom>
          <a:noFill/>
          <a:ln>
            <a:noFill/>
          </a:ln>
        </p:spPr>
        <p:txBody>
          <a:bodyPr wrap="square" rtlCol="0">
            <a:spAutoFit/>
          </a:bodyPr>
          <a:lstStyle/>
          <a:p>
            <a:pPr lvl="0" defTabSz="457200" fontAlgn="base">
              <a:spcBef>
                <a:spcPct val="20000"/>
              </a:spcBef>
              <a:spcAft>
                <a:spcPct val="0"/>
              </a:spcAft>
            </a:pPr>
            <a:r>
              <a:rPr lang="en-US" sz="3200" dirty="0">
                <a:latin typeface="Source Sans Pro Light" panose="020B0403030403020204" pitchFamily="34" charset="0"/>
                <a:ea typeface="MS PGothic" pitchFamily="34" charset="-128"/>
              </a:rPr>
              <a:t>Sliding Window Interpolator for </a:t>
            </a:r>
            <a:r>
              <a:rPr lang="en-US" sz="3200" dirty="0" smtClean="0">
                <a:latin typeface="Source Sans Pro Light" panose="020B0403030403020204" pitchFamily="34" charset="0"/>
                <a:ea typeface="MS PGothic" pitchFamily="34" charset="-128"/>
              </a:rPr>
              <a:t>X3D Animation Playback</a:t>
            </a:r>
            <a:r>
              <a:rPr lang="en-US" sz="3200" dirty="0">
                <a:latin typeface="Source Sans Pro Light" panose="020B0403030403020204" pitchFamily="34" charset="0"/>
                <a:ea typeface="MS PGothic" pitchFamily="34" charset="-128"/>
              </a:rPr>
              <a:t>:</a:t>
            </a:r>
          </a:p>
        </p:txBody>
      </p:sp>
      <p:sp>
        <p:nvSpPr>
          <p:cNvPr id="41" name="Geschweifte Klammer rechts 40">
            <a:extLst>
              <a:ext uri="{FF2B5EF4-FFF2-40B4-BE49-F238E27FC236}">
                <a16:creationId xmlns:a16="http://schemas.microsoft.com/office/drawing/2014/main" id="{10CF3D06-1E00-4B77-8CD1-644D00EE56FB}"/>
              </a:ext>
            </a:extLst>
          </p:cNvPr>
          <p:cNvSpPr/>
          <p:nvPr/>
        </p:nvSpPr>
        <p:spPr>
          <a:xfrm rot="5400000">
            <a:off x="3012915" y="1546311"/>
            <a:ext cx="358140" cy="1708468"/>
          </a:xfrm>
          <a:prstGeom prst="rightBrac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2" name="Textfeld 41">
            <a:extLst>
              <a:ext uri="{FF2B5EF4-FFF2-40B4-BE49-F238E27FC236}">
                <a16:creationId xmlns:a16="http://schemas.microsoft.com/office/drawing/2014/main" id="{1C4C1D9B-1AE5-4A34-B740-C9388F73979A}"/>
              </a:ext>
            </a:extLst>
          </p:cNvPr>
          <p:cNvSpPr txBox="1"/>
          <p:nvPr/>
        </p:nvSpPr>
        <p:spPr>
          <a:xfrm>
            <a:off x="2225993" y="2619525"/>
            <a:ext cx="2147767" cy="369332"/>
          </a:xfrm>
          <a:prstGeom prst="rect">
            <a:avLst/>
          </a:prstGeom>
          <a:noFill/>
          <a:ln>
            <a:solidFill>
              <a:schemeClr val="accent1">
                <a:lumMod val="50000"/>
              </a:schemeClr>
            </a:solidFill>
          </a:ln>
        </p:spPr>
        <p:txBody>
          <a:bodyPr wrap="none" rtlCol="0">
            <a:spAutoFit/>
          </a:bodyPr>
          <a:lstStyle/>
          <a:p>
            <a:r>
              <a:rPr lang="de-DE" dirty="0"/>
              <a:t>Dead </a:t>
            </a:r>
            <a:r>
              <a:rPr lang="de-DE" dirty="0" err="1"/>
              <a:t>Reckoning</a:t>
            </a:r>
            <a:r>
              <a:rPr lang="de-DE" dirty="0"/>
              <a:t> (DR)</a:t>
            </a:r>
          </a:p>
        </p:txBody>
      </p:sp>
      <p:sp>
        <p:nvSpPr>
          <p:cNvPr id="43" name="Geschweifte Klammer rechts 42">
            <a:extLst>
              <a:ext uri="{FF2B5EF4-FFF2-40B4-BE49-F238E27FC236}">
                <a16:creationId xmlns:a16="http://schemas.microsoft.com/office/drawing/2014/main" id="{F9EBA642-C7EB-4D28-A213-D9C6A5034EFC}"/>
              </a:ext>
            </a:extLst>
          </p:cNvPr>
          <p:cNvSpPr/>
          <p:nvPr/>
        </p:nvSpPr>
        <p:spPr>
          <a:xfrm rot="5400000">
            <a:off x="2830828" y="2621248"/>
            <a:ext cx="358140" cy="4800603"/>
          </a:xfrm>
          <a:prstGeom prst="rightBrac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4" name="Textfeld 43">
            <a:extLst>
              <a:ext uri="{FF2B5EF4-FFF2-40B4-BE49-F238E27FC236}">
                <a16:creationId xmlns:a16="http://schemas.microsoft.com/office/drawing/2014/main" id="{5A9004D9-B585-4776-AAFE-D1AA96E14E9C}"/>
              </a:ext>
            </a:extLst>
          </p:cNvPr>
          <p:cNvSpPr txBox="1"/>
          <p:nvPr/>
        </p:nvSpPr>
        <p:spPr>
          <a:xfrm>
            <a:off x="1800780" y="5223694"/>
            <a:ext cx="2536528" cy="646331"/>
          </a:xfrm>
          <a:prstGeom prst="rect">
            <a:avLst/>
          </a:prstGeom>
          <a:noFill/>
          <a:ln>
            <a:solidFill>
              <a:schemeClr val="accent1">
                <a:lumMod val="50000"/>
              </a:schemeClr>
            </a:solidFill>
          </a:ln>
        </p:spPr>
        <p:txBody>
          <a:bodyPr wrap="none" rtlCol="0">
            <a:spAutoFit/>
          </a:bodyPr>
          <a:lstStyle/>
          <a:p>
            <a:r>
              <a:rPr lang="de-DE" dirty="0"/>
              <a:t>X3D </a:t>
            </a:r>
            <a:r>
              <a:rPr lang="de-DE" dirty="0" smtClean="0"/>
              <a:t>PositionInterpolator,</a:t>
            </a:r>
          </a:p>
          <a:p>
            <a:r>
              <a:rPr lang="de-DE" dirty="0" smtClean="0"/>
              <a:t> OrientationInterpolator</a:t>
            </a:r>
            <a:endParaRPr lang="de-DE" dirty="0"/>
          </a:p>
        </p:txBody>
      </p:sp>
      <p:pic>
        <p:nvPicPr>
          <p:cNvPr id="28" name="Grafik 27" descr="Flugzeug">
            <a:extLst>
              <a:ext uri="{FF2B5EF4-FFF2-40B4-BE49-F238E27FC236}">
                <a16:creationId xmlns:a16="http://schemas.microsoft.com/office/drawing/2014/main" id="{6F0CA38C-8023-4FA4-BBA3-348D7D059AE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5400000">
            <a:off x="4561955" y="4392480"/>
            <a:ext cx="609599" cy="609599"/>
          </a:xfrm>
          <a:prstGeom prst="rect">
            <a:avLst/>
          </a:prstGeom>
          <a:solidFill>
            <a:schemeClr val="tx1"/>
          </a:solidFill>
          <a:ln>
            <a:solidFill>
              <a:schemeClr val="accent1">
                <a:lumMod val="50000"/>
              </a:schemeClr>
            </a:solidFill>
          </a:ln>
        </p:spPr>
      </p:pic>
      <p:sp>
        <p:nvSpPr>
          <p:cNvPr id="29"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10</a:t>
            </a:fld>
            <a:endParaRPr lang="en-US"/>
          </a:p>
        </p:txBody>
      </p:sp>
      <p:sp>
        <p:nvSpPr>
          <p:cNvPr id="2" name="TextBox 1"/>
          <p:cNvSpPr txBox="1"/>
          <p:nvPr/>
        </p:nvSpPr>
        <p:spPr>
          <a:xfrm>
            <a:off x="4916859" y="5622254"/>
            <a:ext cx="4242816" cy="923330"/>
          </a:xfrm>
          <a:prstGeom prst="rect">
            <a:avLst/>
          </a:prstGeom>
          <a:noFill/>
        </p:spPr>
        <p:txBody>
          <a:bodyPr wrap="square" rtlCol="0">
            <a:spAutoFit/>
          </a:bodyPr>
          <a:lstStyle/>
          <a:p>
            <a:pPr algn="ctr"/>
            <a:r>
              <a:rPr lang="en-US" dirty="0" smtClean="0"/>
              <a:t>Omission of repetition for constant motion</a:t>
            </a:r>
          </a:p>
          <a:p>
            <a:pPr algn="ctr"/>
            <a:r>
              <a:rPr lang="en-US" dirty="0"/>
              <a:t>y</a:t>
            </a:r>
            <a:r>
              <a:rPr lang="en-US" dirty="0" smtClean="0"/>
              <a:t>ields significant stream compression </a:t>
            </a:r>
          </a:p>
          <a:p>
            <a:pPr algn="ctr"/>
            <a:r>
              <a:rPr lang="en-US" dirty="0" smtClean="0"/>
              <a:t>for chosen degree of fidelity</a:t>
            </a:r>
            <a:endParaRPr lang="en-US" dirty="0"/>
          </a:p>
        </p:txBody>
      </p:sp>
    </p:spTree>
    <p:extLst>
      <p:ext uri="{BB962C8B-B14F-4D97-AF65-F5344CB8AC3E}">
        <p14:creationId xmlns:p14="http://schemas.microsoft.com/office/powerpoint/2010/main" val="20866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animBg="1"/>
      <p:bldP spid="4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latin typeface="Source Sans Pro Black" panose="020B0803030403020204" pitchFamily="34" charset="0"/>
              </a:rPr>
              <a:t>Completed </a:t>
            </a:r>
            <a:r>
              <a:rPr lang="en-US" sz="4400" dirty="0" smtClean="0">
                <a:latin typeface="Source Sans Pro Black" panose="020B0803030403020204" pitchFamily="34" charset="0"/>
              </a:rPr>
              <a:t>research implementation:</a:t>
            </a:r>
            <a:endParaRPr lang="en-US" sz="4400" dirty="0">
              <a:latin typeface="Source Sans Pro Black" panose="020B0803030403020204" pitchFamily="34" charset="0"/>
            </a:endParaRP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584775"/>
          </a:xfrm>
          <a:prstGeom prst="rect">
            <a:avLst/>
          </a:prstGeom>
          <a:noFill/>
        </p:spPr>
        <p:txBody>
          <a:bodyPr wrap="square" rtlCol="0">
            <a:spAutoFit/>
          </a:bodyPr>
          <a:lstStyle/>
          <a:p>
            <a:pPr lvl="0" defTabSz="457200" fontAlgn="base">
              <a:spcBef>
                <a:spcPct val="20000"/>
              </a:spcBef>
              <a:spcAft>
                <a:spcPct val="0"/>
              </a:spcAft>
            </a:pPr>
            <a:r>
              <a:rPr lang="en-US" sz="3200" dirty="0">
                <a:latin typeface="Source Sans Pro Light" panose="020B0403030403020204" pitchFamily="34" charset="0"/>
                <a:ea typeface="MS PGothic" pitchFamily="34" charset="-128"/>
              </a:rPr>
              <a:t>Generating X3D PositionInterpolator from DIS Stream (Example)</a:t>
            </a:r>
          </a:p>
        </p:txBody>
      </p:sp>
      <p:sp>
        <p:nvSpPr>
          <p:cNvPr id="5" name="Rechteck 4">
            <a:extLst>
              <a:ext uri="{FF2B5EF4-FFF2-40B4-BE49-F238E27FC236}">
                <a16:creationId xmlns:a16="http://schemas.microsoft.com/office/drawing/2014/main" id="{9011A5D6-8A49-4F0C-A247-769BEAD6D724}"/>
              </a:ext>
            </a:extLst>
          </p:cNvPr>
          <p:cNvSpPr/>
          <p:nvPr/>
        </p:nvSpPr>
        <p:spPr>
          <a:xfrm>
            <a:off x="299440" y="5159947"/>
            <a:ext cx="11411999" cy="1015663"/>
          </a:xfrm>
          <a:prstGeom prst="rect">
            <a:avLst/>
          </a:prstGeom>
        </p:spPr>
        <p:txBody>
          <a:bodyPr wrap="square">
            <a:spAutoFit/>
          </a:bodyPr>
          <a:lstStyle/>
          <a:p>
            <a:r>
              <a:rPr lang="de-DE" sz="2000" dirty="0"/>
              <a:t>&lt;</a:t>
            </a:r>
            <a:r>
              <a:rPr lang="de-DE" sz="2000" dirty="0" err="1"/>
              <a:t>TimeSensor</a:t>
            </a:r>
            <a:r>
              <a:rPr lang="de-DE" sz="2000" dirty="0"/>
              <a:t> DEF='</a:t>
            </a:r>
            <a:r>
              <a:rPr lang="de-DE" sz="2000" dirty="0" err="1"/>
              <a:t>BoxTimeInterval</a:t>
            </a:r>
            <a:r>
              <a:rPr lang="de-DE" sz="2000" dirty="0"/>
              <a:t>' </a:t>
            </a:r>
            <a:r>
              <a:rPr lang="de-DE" sz="2000" dirty="0" err="1"/>
              <a:t>cycleInterval</a:t>
            </a:r>
            <a:r>
              <a:rPr lang="de-DE" sz="2000" dirty="0"/>
              <a:t>='1' loop = '</a:t>
            </a:r>
            <a:r>
              <a:rPr lang="de-DE" sz="2000" dirty="0" err="1"/>
              <a:t>true</a:t>
            </a:r>
            <a:r>
              <a:rPr lang="de-DE" sz="2000" dirty="0"/>
              <a:t>'/&gt;</a:t>
            </a:r>
          </a:p>
          <a:p>
            <a:r>
              <a:rPr lang="de-DE" sz="2000" dirty="0"/>
              <a:t>&lt;PositionInterpolator DEF='Entity' key = '0.0 0.25 0.5 0.75 1.0 ' keyValue = '0 0 0   0 1 0   0 2 0   0 1 0   0 0 0' </a:t>
            </a:r>
            <a:r>
              <a:rPr lang="de-DE" sz="2000" dirty="0" smtClean="0"/>
              <a:t>/&gt;</a:t>
            </a:r>
          </a:p>
          <a:p>
            <a:r>
              <a:rPr lang="de-DE" sz="2000" dirty="0" smtClean="0"/>
              <a:t>(Similarly for OrientationInterpolator)</a:t>
            </a:r>
            <a:endParaRPr lang="de-DE" sz="2000" dirty="0"/>
          </a:p>
        </p:txBody>
      </p:sp>
      <p:sp>
        <p:nvSpPr>
          <p:cNvPr id="10" name="Textfeld 9">
            <a:extLst>
              <a:ext uri="{FF2B5EF4-FFF2-40B4-BE49-F238E27FC236}">
                <a16:creationId xmlns:a16="http://schemas.microsoft.com/office/drawing/2014/main" id="{2F4C7DEC-CA1E-4F41-89F0-D7B80C368D18}"/>
              </a:ext>
            </a:extLst>
          </p:cNvPr>
          <p:cNvSpPr txBox="1"/>
          <p:nvPr/>
        </p:nvSpPr>
        <p:spPr>
          <a:xfrm>
            <a:off x="5314950" y="3690242"/>
            <a:ext cx="772969" cy="369332"/>
          </a:xfrm>
          <a:prstGeom prst="rect">
            <a:avLst/>
          </a:prstGeom>
          <a:noFill/>
        </p:spPr>
        <p:txBody>
          <a:bodyPr wrap="none" rtlCol="0">
            <a:spAutoFit/>
          </a:bodyPr>
          <a:lstStyle/>
          <a:p>
            <a:r>
              <a:rPr lang="de-DE" dirty="0"/>
              <a:t>500 m</a:t>
            </a:r>
          </a:p>
        </p:txBody>
      </p:sp>
      <p:pic>
        <p:nvPicPr>
          <p:cNvPr id="11" name="2020-03-15 11-20-56">
            <a:hlinkClick r:id="" action="ppaction://media"/>
            <a:extLst>
              <a:ext uri="{FF2B5EF4-FFF2-40B4-BE49-F238E27FC236}">
                <a16:creationId xmlns:a16="http://schemas.microsoft.com/office/drawing/2014/main" id="{F34B09B9-321D-4868-A9EF-9FF77D454FE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028825" y="1570479"/>
            <a:ext cx="5587468" cy="3142950"/>
          </a:xfrm>
          <a:prstGeom prst="rect">
            <a:avLst/>
          </a:prstGeom>
        </p:spPr>
      </p:pic>
      <p:cxnSp>
        <p:nvCxnSpPr>
          <p:cNvPr id="12" name="Gerade Verbindung mit Pfeil 11">
            <a:extLst>
              <a:ext uri="{FF2B5EF4-FFF2-40B4-BE49-F238E27FC236}">
                <a16:creationId xmlns:a16="http://schemas.microsoft.com/office/drawing/2014/main" id="{C2A70168-F4FB-43C8-A016-6F902748E31A}"/>
              </a:ext>
            </a:extLst>
          </p:cNvPr>
          <p:cNvCxnSpPr>
            <a:cxnSpLocks/>
          </p:cNvCxnSpPr>
          <p:nvPr/>
        </p:nvCxnSpPr>
        <p:spPr>
          <a:xfrm>
            <a:off x="6800850" y="2931180"/>
            <a:ext cx="0" cy="711111"/>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3" name="Textfeld 12">
            <a:extLst>
              <a:ext uri="{FF2B5EF4-FFF2-40B4-BE49-F238E27FC236}">
                <a16:creationId xmlns:a16="http://schemas.microsoft.com/office/drawing/2014/main" id="{E2B65E6D-A573-47E8-A8DE-3325069B283A}"/>
              </a:ext>
            </a:extLst>
          </p:cNvPr>
          <p:cNvSpPr txBox="1"/>
          <p:nvPr/>
        </p:nvSpPr>
        <p:spPr>
          <a:xfrm rot="16200000">
            <a:off x="6327775" y="3102069"/>
            <a:ext cx="538930" cy="369332"/>
          </a:xfrm>
          <a:prstGeom prst="rect">
            <a:avLst/>
          </a:prstGeom>
          <a:noFill/>
        </p:spPr>
        <p:txBody>
          <a:bodyPr wrap="none" rtlCol="0">
            <a:spAutoFit/>
          </a:bodyPr>
          <a:lstStyle/>
          <a:p>
            <a:r>
              <a:rPr lang="de-DE" dirty="0"/>
              <a:t>1 m</a:t>
            </a:r>
          </a:p>
        </p:txBody>
      </p:sp>
      <p:cxnSp>
        <p:nvCxnSpPr>
          <p:cNvPr id="14" name="Gerade Verbindung mit Pfeil 13">
            <a:extLst>
              <a:ext uri="{FF2B5EF4-FFF2-40B4-BE49-F238E27FC236}">
                <a16:creationId xmlns:a16="http://schemas.microsoft.com/office/drawing/2014/main" id="{412B95D7-3951-41F6-B166-B17EBF615E55}"/>
              </a:ext>
            </a:extLst>
          </p:cNvPr>
          <p:cNvCxnSpPr>
            <a:cxnSpLocks/>
          </p:cNvCxnSpPr>
          <p:nvPr/>
        </p:nvCxnSpPr>
        <p:spPr>
          <a:xfrm>
            <a:off x="6800850" y="2220069"/>
            <a:ext cx="0" cy="711111"/>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5" name="Textfeld 14">
            <a:extLst>
              <a:ext uri="{FF2B5EF4-FFF2-40B4-BE49-F238E27FC236}">
                <a16:creationId xmlns:a16="http://schemas.microsoft.com/office/drawing/2014/main" id="{C8EEB6FE-0BBA-451F-8554-ABCCD01467B5}"/>
              </a:ext>
            </a:extLst>
          </p:cNvPr>
          <p:cNvSpPr txBox="1"/>
          <p:nvPr/>
        </p:nvSpPr>
        <p:spPr>
          <a:xfrm rot="16200000">
            <a:off x="6327775" y="2390958"/>
            <a:ext cx="538930" cy="369332"/>
          </a:xfrm>
          <a:prstGeom prst="rect">
            <a:avLst/>
          </a:prstGeom>
          <a:noFill/>
        </p:spPr>
        <p:txBody>
          <a:bodyPr wrap="none" rtlCol="0">
            <a:spAutoFit/>
          </a:bodyPr>
          <a:lstStyle/>
          <a:p>
            <a:r>
              <a:rPr lang="de-DE" dirty="0"/>
              <a:t>1 m</a:t>
            </a:r>
          </a:p>
        </p:txBody>
      </p:sp>
      <p:sp>
        <p:nvSpPr>
          <p:cNvPr id="16"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11</a:t>
            </a:fld>
            <a:endParaRPr lang="en-US"/>
          </a:p>
        </p:txBody>
      </p:sp>
    </p:spTree>
    <p:extLst>
      <p:ext uri="{BB962C8B-B14F-4D97-AF65-F5344CB8AC3E}">
        <p14:creationId xmlns:p14="http://schemas.microsoft.com/office/powerpoint/2010/main" val="376268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167"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1"/>
                                        </p:tgtEl>
                                      </p:cBhvr>
                                    </p:cmd>
                                  </p:childTnLst>
                                </p:cTn>
                              </p:par>
                            </p:childTnLst>
                          </p:cTn>
                        </p:par>
                      </p:childTnLst>
                    </p:cTn>
                  </p:par>
                </p:childTnLst>
              </p:cTn>
              <p:nextCondLst>
                <p:cond evt="onClick" delay="0">
                  <p:tgtEl>
                    <p:spTgt spid="11"/>
                  </p:tgtEl>
                </p:cond>
              </p:nextCondLst>
            </p:seq>
            <p:video>
              <p:cMediaNode vol="80000">
                <p:cTn id="12" repeatCount="indefinite" fill="remove" display="0">
                  <p:stCondLst>
                    <p:cond delay="indefinite"/>
                  </p:stCondLst>
                </p:cTn>
                <p:tgtEl>
                  <p:spTgt spid="11"/>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latin typeface="Source Sans Pro Black" panose="020B0803030403020204" pitchFamily="34" charset="0"/>
              </a:rPr>
              <a:t>Autogenerate X3D Code:</a:t>
            </a: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461665"/>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2400" dirty="0">
                <a:latin typeface="Source Sans Pro Light" panose="020B0403030403020204" pitchFamily="34" charset="0"/>
                <a:ea typeface="MS PGothic" pitchFamily="34" charset="-128"/>
              </a:rPr>
              <a:t>Generating PositionInterpolator and OrientationInterpolator from DIS Stream</a:t>
            </a:r>
          </a:p>
        </p:txBody>
      </p:sp>
      <p:sp>
        <p:nvSpPr>
          <p:cNvPr id="5" name="Rechteck 4">
            <a:extLst>
              <a:ext uri="{FF2B5EF4-FFF2-40B4-BE49-F238E27FC236}">
                <a16:creationId xmlns:a16="http://schemas.microsoft.com/office/drawing/2014/main" id="{9011A5D6-8A49-4F0C-A247-769BEAD6D724}"/>
              </a:ext>
            </a:extLst>
          </p:cNvPr>
          <p:cNvSpPr/>
          <p:nvPr/>
        </p:nvSpPr>
        <p:spPr>
          <a:xfrm>
            <a:off x="527161" y="5295587"/>
            <a:ext cx="10745360" cy="400110"/>
          </a:xfrm>
          <a:prstGeom prst="rect">
            <a:avLst/>
          </a:prstGeom>
        </p:spPr>
        <p:txBody>
          <a:bodyPr wrap="square">
            <a:spAutoFit/>
          </a:bodyPr>
          <a:lstStyle/>
          <a:p>
            <a:r>
              <a:rPr lang="de-DE" sz="2000" dirty="0"/>
              <a:t>X3D TimeSensor and X3D PositionInterpolator </a:t>
            </a:r>
            <a:r>
              <a:rPr lang="de-DE" sz="2000" dirty="0" smtClean="0"/>
              <a:t>are distilled from raw DIS streams and saved as XML.</a:t>
            </a:r>
            <a:endParaRPr lang="de-DE" sz="2000" dirty="0"/>
          </a:p>
        </p:txBody>
      </p:sp>
      <p:pic>
        <p:nvPicPr>
          <p:cNvPr id="4" name="Picture 3" descr="A large room&#10;&#10;Description automatically generated">
            <a:extLst>
              <a:ext uri="{FF2B5EF4-FFF2-40B4-BE49-F238E27FC236}">
                <a16:creationId xmlns:a16="http://schemas.microsoft.com/office/drawing/2014/main" id="{5A688025-39BA-440F-A106-A80DB98DA9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205" y="1674980"/>
            <a:ext cx="3200406" cy="3031200"/>
          </a:xfrm>
          <a:prstGeom prst="rect">
            <a:avLst/>
          </a:prstGeom>
        </p:spPr>
      </p:pic>
      <p:pic>
        <p:nvPicPr>
          <p:cNvPr id="11" name="Picture 10">
            <a:extLst>
              <a:ext uri="{FF2B5EF4-FFF2-40B4-BE49-F238E27FC236}">
                <a16:creationId xmlns:a16="http://schemas.microsoft.com/office/drawing/2014/main" id="{69298CA0-D2EC-40FE-8A65-D92487566A30}"/>
              </a:ext>
            </a:extLst>
          </p:cNvPr>
          <p:cNvPicPr>
            <a:picLocks noChangeAspect="1"/>
          </p:cNvPicPr>
          <p:nvPr/>
        </p:nvPicPr>
        <p:blipFill rotWithShape="1">
          <a:blip r:embed="rId4"/>
          <a:srcRect l="11012" t="4803" r="63917" b="14987"/>
          <a:stretch/>
        </p:blipFill>
        <p:spPr>
          <a:xfrm>
            <a:off x="7401985" y="1635063"/>
            <a:ext cx="3405215" cy="3064188"/>
          </a:xfrm>
          <a:prstGeom prst="rect">
            <a:avLst/>
          </a:prstGeom>
        </p:spPr>
      </p:pic>
      <p:sp>
        <p:nvSpPr>
          <p:cNvPr id="13" name="TextBox 12">
            <a:extLst>
              <a:ext uri="{FF2B5EF4-FFF2-40B4-BE49-F238E27FC236}">
                <a16:creationId xmlns:a16="http://schemas.microsoft.com/office/drawing/2014/main" id="{3461A947-4218-46BF-A63F-5C4CDBA22E65}"/>
              </a:ext>
            </a:extLst>
          </p:cNvPr>
          <p:cNvSpPr txBox="1"/>
          <p:nvPr/>
        </p:nvSpPr>
        <p:spPr>
          <a:xfrm>
            <a:off x="1814283" y="4705732"/>
            <a:ext cx="1098249" cy="369332"/>
          </a:xfrm>
          <a:prstGeom prst="rect">
            <a:avLst/>
          </a:prstGeom>
          <a:noFill/>
        </p:spPr>
        <p:txBody>
          <a:bodyPr wrap="none" rtlCol="0">
            <a:spAutoFit/>
          </a:bodyPr>
          <a:lstStyle/>
          <a:p>
            <a:r>
              <a:rPr lang="de-DE" dirty="0"/>
              <a:t>VR Forces</a:t>
            </a:r>
            <a:endParaRPr lang="en-US" dirty="0"/>
          </a:p>
        </p:txBody>
      </p:sp>
      <p:sp>
        <p:nvSpPr>
          <p:cNvPr id="14" name="TextBox 13">
            <a:extLst>
              <a:ext uri="{FF2B5EF4-FFF2-40B4-BE49-F238E27FC236}">
                <a16:creationId xmlns:a16="http://schemas.microsoft.com/office/drawing/2014/main" id="{08199E47-5751-4630-8A7D-B9D494CDE012}"/>
              </a:ext>
            </a:extLst>
          </p:cNvPr>
          <p:cNvSpPr txBox="1"/>
          <p:nvPr/>
        </p:nvSpPr>
        <p:spPr>
          <a:xfrm>
            <a:off x="8821083" y="4706932"/>
            <a:ext cx="619080" cy="369332"/>
          </a:xfrm>
          <a:prstGeom prst="rect">
            <a:avLst/>
          </a:prstGeom>
          <a:noFill/>
        </p:spPr>
        <p:txBody>
          <a:bodyPr wrap="none" rtlCol="0">
            <a:spAutoFit/>
          </a:bodyPr>
          <a:lstStyle/>
          <a:p>
            <a:r>
              <a:rPr lang="de-DE" dirty="0"/>
              <a:t>Xj3D</a:t>
            </a:r>
            <a:endParaRPr lang="en-US" dirty="0"/>
          </a:p>
        </p:txBody>
      </p:sp>
      <p:sp>
        <p:nvSpPr>
          <p:cNvPr id="2" name="Arrow: Right 1">
            <a:extLst>
              <a:ext uri="{FF2B5EF4-FFF2-40B4-BE49-F238E27FC236}">
                <a16:creationId xmlns:a16="http://schemas.microsoft.com/office/drawing/2014/main" id="{83302EAE-C812-48FB-B2E2-CBEDA0073568}"/>
              </a:ext>
            </a:extLst>
          </p:cNvPr>
          <p:cNvSpPr/>
          <p:nvPr/>
        </p:nvSpPr>
        <p:spPr>
          <a:xfrm>
            <a:off x="4457700" y="2812160"/>
            <a:ext cx="2606040" cy="7158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DIS Converter</a:t>
            </a:r>
            <a:endParaRPr lang="en-US" dirty="0">
              <a:solidFill>
                <a:schemeClr val="tx1"/>
              </a:solidFill>
            </a:endParaRPr>
          </a:p>
        </p:txBody>
      </p:sp>
      <p:sp>
        <p:nvSpPr>
          <p:cNvPr id="15" name="Arrow: Right 14">
            <a:extLst>
              <a:ext uri="{FF2B5EF4-FFF2-40B4-BE49-F238E27FC236}">
                <a16:creationId xmlns:a16="http://schemas.microsoft.com/office/drawing/2014/main" id="{89B6E71B-86F3-4E47-878D-0B30E7420F52}"/>
              </a:ext>
            </a:extLst>
          </p:cNvPr>
          <p:cNvSpPr/>
          <p:nvPr/>
        </p:nvSpPr>
        <p:spPr>
          <a:xfrm>
            <a:off x="4457700" y="3742302"/>
            <a:ext cx="2606040" cy="7158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DIS stream</a:t>
            </a:r>
            <a:endParaRPr lang="en-US" dirty="0">
              <a:solidFill>
                <a:schemeClr val="tx1"/>
              </a:solidFill>
            </a:endParaRPr>
          </a:p>
        </p:txBody>
      </p:sp>
      <p:sp>
        <p:nvSpPr>
          <p:cNvPr id="12"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12</a:t>
            </a:fld>
            <a:endParaRPr lang="en-US"/>
          </a:p>
        </p:txBody>
      </p:sp>
      <p:sp>
        <p:nvSpPr>
          <p:cNvPr id="6" name="TextBox 5"/>
          <p:cNvSpPr txBox="1"/>
          <p:nvPr/>
        </p:nvSpPr>
        <p:spPr>
          <a:xfrm>
            <a:off x="4161099" y="5987018"/>
            <a:ext cx="7059818" cy="369332"/>
          </a:xfrm>
          <a:prstGeom prst="rect">
            <a:avLst/>
          </a:prstGeom>
          <a:noFill/>
        </p:spPr>
        <p:txBody>
          <a:bodyPr wrap="none" rtlCol="0">
            <a:spAutoFit/>
          </a:bodyPr>
          <a:lstStyle/>
          <a:p>
            <a:r>
              <a:rPr lang="en-US" dirty="0" smtClean="0"/>
              <a:t>Looking ahead: can we build libraries of recorded behaviors for playback?</a:t>
            </a:r>
            <a:endParaRPr lang="en-US" dirty="0"/>
          </a:p>
        </p:txBody>
      </p:sp>
    </p:spTree>
    <p:extLst>
      <p:ext uri="{BB962C8B-B14F-4D97-AF65-F5344CB8AC3E}">
        <p14:creationId xmlns:p14="http://schemas.microsoft.com/office/powerpoint/2010/main" val="631309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6FA75D23-57D3-4730-AAFC-0475708ED791}"/>
              </a:ext>
            </a:extLst>
          </p:cNvPr>
          <p:cNvSpPr/>
          <p:nvPr/>
        </p:nvSpPr>
        <p:spPr>
          <a:xfrm>
            <a:off x="80685" y="718480"/>
            <a:ext cx="11814629" cy="5593839"/>
          </a:xfrm>
          <a:prstGeom prst="rect">
            <a:avLst/>
          </a:prstGeom>
        </p:spPr>
        <p:txBody>
          <a:bodyPr wrap="square">
            <a:spAutoFit/>
          </a:bodyPr>
          <a:lstStyle/>
          <a:p>
            <a:r>
              <a:rPr lang="de-DE" sz="1050" dirty="0"/>
              <a:t>&lt;</a:t>
            </a:r>
            <a:r>
              <a:rPr lang="de-DE" sz="1050" dirty="0" err="1"/>
              <a:t>TimeSensor</a:t>
            </a:r>
            <a:r>
              <a:rPr lang="de-DE" sz="1050" dirty="0"/>
              <a:t> DEF='</a:t>
            </a:r>
            <a:r>
              <a:rPr lang="de-DE" sz="1050" dirty="0" err="1"/>
              <a:t>PduStreamClock</a:t>
            </a:r>
            <a:r>
              <a:rPr lang="de-DE" sz="1050" dirty="0"/>
              <a:t>' </a:t>
            </a:r>
            <a:r>
              <a:rPr lang="de-DE" sz="1050" dirty="0" err="1"/>
              <a:t>cycleInterval</a:t>
            </a:r>
            <a:r>
              <a:rPr lang="de-DE" sz="1050" dirty="0"/>
              <a:t>='114.735954' loop = '</a:t>
            </a:r>
            <a:r>
              <a:rPr lang="de-DE" sz="1050" dirty="0" err="1"/>
              <a:t>true</a:t>
            </a:r>
            <a:r>
              <a:rPr lang="de-DE" sz="1050" dirty="0"/>
              <a:t>'/&gt;</a:t>
            </a:r>
          </a:p>
          <a:p>
            <a:r>
              <a:rPr lang="de-DE" sz="1050" dirty="0"/>
              <a:t>&lt;</a:t>
            </a:r>
            <a:r>
              <a:rPr lang="de-DE" sz="1050" dirty="0" err="1"/>
              <a:t>PositionInterpolator</a:t>
            </a:r>
            <a:r>
              <a:rPr lang="de-DE" sz="1050" dirty="0"/>
              <a:t> DEF='Entity' </a:t>
            </a:r>
            <a:r>
              <a:rPr lang="de-DE" sz="1050" dirty="0" err="1"/>
              <a:t>key</a:t>
            </a:r>
            <a:r>
              <a:rPr lang="de-DE" sz="1050" dirty="0"/>
              <a:t> = '0 0.024 0.025 0.026 0.027 0.028 0.029 0.03 0.031 0.032 0.033 0.034 0.035 0.036 0.038 0.039 0.041 0.041 0.043 0.043 0.044 0.046 0.046 0.048 0.049 0.05 0.051 0.052 0.053 0.055 0.056 0.058 0.059 0.063 0.067 0.071 0.077 0.078 0.084 0.086 0.092 0.102 0.105 0.116 0.118 0.12 0.13 0.167 0.172 0.19 0.19 0.255 0.32 0.346 0.385 0.39 0.435 0.452 0.454 0.456 0.468 0.475 0.517 0.518 0.52 0.522 0.522 0.523 0.525 0.525 0.527 0.528 0.528 0.53 0.53 0.533 0.534 0.535 0.536 0.537 0.538 0.539 0.54 0.541 0.542 0.544 0.545 0.546 0.547 0.548 0.549 0.558 0.564 0.569 0.578 0.62 0.625 0.641 0.642 0.657 0.673 0.673 0.713 0.713 0.714 0.735 0.735 0.751 0.751 0.767 0.767 0.782 0.782 0.814 0.844 0.844 0.867 0.896 0.903 0.905 0.912 0.925 0.927 0.931 0.932 0.946 0.949 0.954 0.974 0.975 0.992 0.993 0.996 0.997 0.998 0.999 1 ' </a:t>
            </a:r>
          </a:p>
          <a:p>
            <a:r>
              <a:rPr lang="de-DE" sz="1050" dirty="0" err="1"/>
              <a:t>keyValue</a:t>
            </a:r>
            <a:r>
              <a:rPr lang="de-DE" sz="1050" dirty="0"/>
              <a:t> = ' 0 0 0  0.007 0.003 0.018  0.014 0.005 0.038  0.038 0.014 0.103  0.054 0.019 0.146  0.097 0.029 0.257  0.123 0.034 0.323  0.187 0.04 0.481  0.225 0.041 0.57  0.267 0.039 0.668  0.363 0.025 0.882  0.418 0.012 1  0.542 -0.031 1.252  0.611 -0.062 1.388  0.851 -0.204 1.82  0.941 -0.271 1.971  1.137 -0.438 2.278  1.243 -0.54 2.432  1.469 -0.785 2.734  1.589 -0.93 2.88  1.712 -1.091 3.021  1.968 -1.459 3.278  2.099 -1.667 3.391  2.414 -2.229 3.606  2.497 -2.394 3.647  2.643 -2.703 3.702  2.766 -2.984 3.728  2.867 -3.231 3.732  2.948 -3.445 3.723  3.063 -3.772 3.685  3.137 -3.996 3.645  3.278 -4.473 3.518  3.321 -4.638 3.461  3.595 -5.773 3.014  3.916 -7.104 2.49  4.219 -8.345 2  4.958 -11.234 0.839  5.114 -11.855 0.592  5.967 -15.285 -0.773  6.135 -15.975 -1.046  7.162 -20.299 -2.74  9.053 -28.241 -5.855  9.703 -30.95 -6.92  11.988 -40.467 -10.664  12.316 -41.831 -11.199  12.712 -43.466 -11.835  14.821 -52.177 -15.219  22.634 -84.441 -27.754  23.69 -88.782 -29.444  27.66 -105.114 -35.795  27.683 -105.205 -35.828  41.954 -161.927 -56.738  56.241 -218.71 -77.67  62.154 -242.195 -86.33  70.611 -275.782 -98.714  71.697 -280.164 -100.321  81.364 -320.067 -114.837  83.629 -329.408 -118.236  83.752 -329.908 -118.419  83.841 -330.27 -118.551  84.369 -332.426 -119.338  84.686 -333.702 -119.806  86.533 -341.037 -122.511  86.585 -341.244 -122.587  86.68 -341.679 -122.781  86.732 -341.975 -122.946  86.753 -342.13 -123.044  86.771 -342.287 -123.153  86.795 -342.607 -123.408  86.798 -342.768 -123.554  86.786 -343.083 -123.888  86.769 -343.235 -124.075  86.744 -343.382 -124.276  86.667 -343.651 -124.721  86.613 -343.769 -124.963  86.384 -344.039 -125.768  86.173 -344.123 -126.35  86.05 -344.131 -126.65  85.915 -344.114 -126.954  85.61 -343.996 -127.563  85.442 -343.892 -127.862  85.079 -343.589 -128.431  84.887 -343.389 -128.695  84.689 -343.156 -128.939  84.285 -342.592 -129.354  83.698 -341.537 -129.729  83.541 -341.195 -129.771  83.258 -340.481 -129.753  83.024 -339.737 -129.59  82.93 -339.365 -129.452  82.803 -338.751 -129.162  81.527 -332.9 -126.538  80.538 -328.282 -124.478  79.585 -323.714 -122.453  77.938 -315.823 -118.956  70.493 -280.143 -103.141  69.562 -275.759 -101.188  66.427 -261.386 -94.736  66.409 -261.297 -94.693  63.715 -248.042 -88.276  61.468 -235.099 -81.099  61.455 -235.014 -81.048  56.336 -202.176 -61.466  56.321 -202.089 -61.418  56.055 -200.997 -60.996  49.848 -182.231 -57.608  49.818 -182.136 -57.587  45.452 -168.162 -54.456  45.424 -168.067 -54.431  41.326 -154.152 -50.719  41.3 -154.059 -50.691  37.436 -140.376 -46.647  37.411 -140.284 -46.618  29.742 -112.301 -37.795  22.739 -85.889 -28.905  22.715 -85.796 -28.872  17.387 -65.111 -21.586  10.823 -39.611 -12.606  9.204 -33.307 -10.387  8.692 -31.298 -9.683  7.324 -25.919 -7.797  5.175 -17.47 -4.835  5.054 -17.001 -4.67  4.784 -15.961 -4.302  4.717 -15.702 -4.211  4.081 -13.254 -3.346  3.954 -12.779 -3.176  3.691 -11.814 -2.829  2.769 -8.431 -1.611  2.7 -8.176 -1.52  1.899 -5.184 -0.45  1.841 -4.966 -0.372  1.745 -4.577 -0.214  1.681 -4.267 -0.058  1.654 -4.118 0.027  1.615 -3.807 0.228  1.601 -3.648 0.345 ' /&gt;</a:t>
            </a:r>
          </a:p>
          <a:p>
            <a:endParaRPr lang="de-DE" sz="1050" dirty="0"/>
          </a:p>
          <a:p>
            <a:r>
              <a:rPr lang="de-DE" sz="1050" dirty="0"/>
              <a:t>&lt;</a:t>
            </a:r>
            <a:r>
              <a:rPr lang="de-DE" sz="1050" dirty="0" err="1"/>
              <a:t>TimeSensor</a:t>
            </a:r>
            <a:r>
              <a:rPr lang="de-DE" sz="1050" dirty="0"/>
              <a:t> DEF='</a:t>
            </a:r>
            <a:r>
              <a:rPr lang="de-DE" sz="1050" dirty="0" err="1"/>
              <a:t>PduStreamClock</a:t>
            </a:r>
            <a:r>
              <a:rPr lang="de-DE" sz="1050" dirty="0"/>
              <a:t>' </a:t>
            </a:r>
            <a:r>
              <a:rPr lang="de-DE" sz="1050" dirty="0" err="1"/>
              <a:t>cycleInterval</a:t>
            </a:r>
            <a:r>
              <a:rPr lang="de-DE" sz="1050" dirty="0"/>
              <a:t>='114.735954' loop = '</a:t>
            </a:r>
            <a:r>
              <a:rPr lang="de-DE" sz="1050" dirty="0" err="1"/>
              <a:t>true</a:t>
            </a:r>
            <a:r>
              <a:rPr lang="de-DE" sz="1050" dirty="0"/>
              <a:t>'/&gt;</a:t>
            </a:r>
          </a:p>
          <a:p>
            <a:r>
              <a:rPr lang="de-DE" sz="1050" dirty="0"/>
              <a:t>&lt;</a:t>
            </a:r>
            <a:r>
              <a:rPr lang="de-DE" sz="1050" dirty="0" err="1"/>
              <a:t>PositionInterpolator</a:t>
            </a:r>
            <a:r>
              <a:rPr lang="de-DE" sz="1050" dirty="0"/>
              <a:t> DEF='Entity' </a:t>
            </a:r>
            <a:r>
              <a:rPr lang="de-DE" sz="1050" dirty="0" err="1"/>
              <a:t>key</a:t>
            </a:r>
            <a:r>
              <a:rPr lang="de-DE" sz="1050" dirty="0"/>
              <a:t> = '0 0.035 0.036 0.044 0.046 0.055 0.056 0.071 0.077 0.116 0.118 0.167 0.172 0.255 0.32 0.385 0.39 0.435 0.454 0.517 0.518 0.527 0.528 0.535 0.536 0.54 0.541 0.544 0.545 0.548 0.549 0.569 0.578 0.62 0.641 0.713 0.713 0.735 0.735 0.767 0.767 0.814 0.844 0.896 0.903 0.946 0.949 0.992 0.993 0.996 0.997 0.998 0.999 1 ' </a:t>
            </a:r>
          </a:p>
          <a:p>
            <a:r>
              <a:rPr lang="de-DE" sz="1050" dirty="0" err="1"/>
              <a:t>keyValue</a:t>
            </a:r>
            <a:r>
              <a:rPr lang="de-DE" sz="1050" dirty="0"/>
              <a:t> = ' 0 0 0  0.542 -0.031 1.252  0.611 -0.062 1.388  1.712 -1.091 3.021  1.968 -1.459 3.278  3.063 -3.772 3.685  3.137 -3.996 3.645  4.219 -8.345 2  4.958 -11.234 0.839  11.988 -40.467 -10.664  12.316 -41.831 -11.199  22.634 -84.441 -27.754  23.69 -88.782 -29.444  41.954 -161.927 -56.738  56.241 -218.71 -77.67  70.611 -275.782 -98.714  71.697 -280.164 -100.321  81.364 -320.067 -114.837  83.752 -329.908 -118.419  86.533 -341.037 -122.511  86.585 -341.244 -122.587  86.786 -343.083 -123.888  86.769 -343.235 -124.075  86.05 -344.131 -126.65  85.915 -344.114 -126.954  84.887 -343.389 -128.695  84.689 -343.156 -128.939  83.698 -341.537 -129.729  83.541 -341.195 -129.771  82.93 -339.365 -129.452  82.803 -338.751 -129.162  79.585 -323.714 -122.453  77.938 -315.823 -118.956  70.493 -280.143 -103.141  66.427 -261.386 -94.736  56.336 -202.176 -61.466  56.321 -202.089 -61.418  49.848 -182.231 -57.608  49.818 -182.136 -57.587  41.326 -154.152 -50.719  41.3 -154.059 -50.691  29.742 -112.301 -37.795  22.739 -85.889 -28.905  10.823 -39.611 -12.606  9.204 -33.307 -10.387  4.081 -13.254 -3.346  3.954 -12.779 -3.176  1.899 -5.184 -0.45  1.841 -4.966 -0.372  1.745 -4.577 -0.214  1.681 -4.267 -0.058  1.654 -4.118 0.027  1.615 -3.807 0.228  1.601 -3.648 0.345 ' /&gt;</a:t>
            </a:r>
          </a:p>
          <a:p>
            <a:endParaRPr lang="de-DE" sz="1100" dirty="0"/>
          </a:p>
        </p:txBody>
      </p:sp>
      <p:sp>
        <p:nvSpPr>
          <p:cNvPr id="3" name="TextBox 6">
            <a:extLst>
              <a:ext uri="{FF2B5EF4-FFF2-40B4-BE49-F238E27FC236}">
                <a16:creationId xmlns:a16="http://schemas.microsoft.com/office/drawing/2014/main" id="{951B215A-8A9E-4C27-9769-905BA849A4E7}"/>
              </a:ext>
            </a:extLst>
          </p:cNvPr>
          <p:cNvSpPr txBox="1"/>
          <p:nvPr/>
        </p:nvSpPr>
        <p:spPr>
          <a:xfrm>
            <a:off x="140164" y="49006"/>
            <a:ext cx="11911672" cy="769441"/>
          </a:xfrm>
          <a:prstGeom prst="rect">
            <a:avLst/>
          </a:prstGeom>
          <a:noFill/>
        </p:spPr>
        <p:txBody>
          <a:bodyPr wrap="square" rtlCol="0">
            <a:spAutoFit/>
          </a:bodyPr>
          <a:lstStyle/>
          <a:p>
            <a:r>
              <a:rPr lang="en-US" sz="4400" dirty="0">
                <a:latin typeface="Source Sans Pro Black" panose="020B0803030403020204" pitchFamily="34" charset="0"/>
              </a:rPr>
              <a:t>Goal: </a:t>
            </a:r>
            <a:r>
              <a:rPr lang="en-US" sz="4400" dirty="0" smtClean="0">
                <a:latin typeface="Source Sans Pro Black" panose="020B0803030403020204" pitchFamily="34" charset="0"/>
              </a:rPr>
              <a:t>Physics-Based Compression (kinematics)</a:t>
            </a:r>
            <a:endParaRPr lang="en-US" sz="4400" dirty="0">
              <a:latin typeface="Source Sans Pro Black" panose="020B0803030403020204" pitchFamily="34" charset="0"/>
            </a:endParaRPr>
          </a:p>
        </p:txBody>
      </p:sp>
      <p:sp>
        <p:nvSpPr>
          <p:cNvPr id="4" name="Rectangle 3">
            <a:extLst>
              <a:ext uri="{FF2B5EF4-FFF2-40B4-BE49-F238E27FC236}">
                <a16:creationId xmlns:a16="http://schemas.microsoft.com/office/drawing/2014/main" id="{797D7C93-C907-40BA-A8AE-C654D2CEA15C}"/>
              </a:ext>
            </a:extLst>
          </p:cNvPr>
          <p:cNvSpPr/>
          <p:nvPr/>
        </p:nvSpPr>
        <p:spPr>
          <a:xfrm>
            <a:off x="80685" y="718480"/>
            <a:ext cx="11814629" cy="361592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0" b="1" dirty="0" err="1">
                <a:solidFill>
                  <a:schemeClr val="tx1"/>
                </a:solidFill>
              </a:rPr>
              <a:t>Uncompressed</a:t>
            </a:r>
            <a:endParaRPr lang="en-US" sz="8000" b="1" dirty="0">
              <a:solidFill>
                <a:schemeClr val="tx1"/>
              </a:solidFill>
            </a:endParaRPr>
          </a:p>
        </p:txBody>
      </p:sp>
      <p:sp>
        <p:nvSpPr>
          <p:cNvPr id="5" name="Rectangle 4">
            <a:extLst>
              <a:ext uri="{FF2B5EF4-FFF2-40B4-BE49-F238E27FC236}">
                <a16:creationId xmlns:a16="http://schemas.microsoft.com/office/drawing/2014/main" id="{ACF57A32-F5FB-4E0D-BD19-6A8541FD09F1}"/>
              </a:ext>
            </a:extLst>
          </p:cNvPr>
          <p:cNvSpPr/>
          <p:nvPr/>
        </p:nvSpPr>
        <p:spPr>
          <a:xfrm>
            <a:off x="80685" y="4449598"/>
            <a:ext cx="11814629" cy="1621324"/>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0" b="1" dirty="0" smtClean="0">
                <a:solidFill>
                  <a:schemeClr val="tx1"/>
                </a:solidFill>
              </a:rPr>
              <a:t>Compressed</a:t>
            </a:r>
            <a:endParaRPr lang="en-US" sz="8000" b="1" dirty="0">
              <a:solidFill>
                <a:schemeClr val="tx1"/>
              </a:solidFill>
            </a:endParaRPr>
          </a:p>
        </p:txBody>
      </p:sp>
      <p:sp>
        <p:nvSpPr>
          <p:cNvPr id="6"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13</a:t>
            </a:fld>
            <a:endParaRPr lang="en-US"/>
          </a:p>
        </p:txBody>
      </p:sp>
    </p:spTree>
    <p:extLst>
      <p:ext uri="{BB962C8B-B14F-4D97-AF65-F5344CB8AC3E}">
        <p14:creationId xmlns:p14="http://schemas.microsoft.com/office/powerpoint/2010/main" val="320034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FE5D3557-08A8-42DB-8FFD-7F3EC8FB9400}"/>
              </a:ext>
            </a:extLst>
          </p:cNvPr>
          <p:cNvSpPr txBox="1"/>
          <p:nvPr/>
        </p:nvSpPr>
        <p:spPr>
          <a:xfrm>
            <a:off x="140164" y="49006"/>
            <a:ext cx="11911672" cy="754053"/>
          </a:xfrm>
          <a:prstGeom prst="rect">
            <a:avLst/>
          </a:prstGeom>
          <a:noFill/>
        </p:spPr>
        <p:txBody>
          <a:bodyPr wrap="square" rtlCol="0">
            <a:spAutoFit/>
          </a:bodyPr>
          <a:lstStyle/>
          <a:p>
            <a:r>
              <a:rPr lang="en-US" sz="4300" dirty="0">
                <a:latin typeface="Source Sans Pro Black" panose="020B0803030403020204" pitchFamily="34" charset="0"/>
              </a:rPr>
              <a:t>Goal: </a:t>
            </a:r>
            <a:r>
              <a:rPr lang="en-US" sz="4300" dirty="0" err="1" smtClean="0">
                <a:latin typeface="Source Sans Pro Black" panose="020B0803030403020204" pitchFamily="34" charset="0"/>
              </a:rPr>
              <a:t>Parsability</a:t>
            </a:r>
            <a:r>
              <a:rPr lang="en-US" sz="4300" dirty="0" smtClean="0">
                <a:latin typeface="Source Sans Pro Black" panose="020B0803030403020204" pitchFamily="34" charset="0"/>
              </a:rPr>
              <a:t>/Readability with Compression</a:t>
            </a:r>
            <a:endParaRPr lang="en-US" sz="4300" dirty="0">
              <a:latin typeface="Source Sans Pro Black" panose="020B0803030403020204" pitchFamily="34" charset="0"/>
            </a:endParaRPr>
          </a:p>
        </p:txBody>
      </p:sp>
      <p:sp>
        <p:nvSpPr>
          <p:cNvPr id="7" name="Rectangle 6">
            <a:extLst>
              <a:ext uri="{FF2B5EF4-FFF2-40B4-BE49-F238E27FC236}">
                <a16:creationId xmlns:a16="http://schemas.microsoft.com/office/drawing/2014/main" id="{D36F68C4-4E32-4139-A9D1-963AECE14435}"/>
              </a:ext>
            </a:extLst>
          </p:cNvPr>
          <p:cNvSpPr/>
          <p:nvPr/>
        </p:nvSpPr>
        <p:spPr>
          <a:xfrm>
            <a:off x="8671257" y="3956420"/>
            <a:ext cx="2758384" cy="1240470"/>
          </a:xfrm>
          <a:prstGeom prst="rect">
            <a:avLst/>
          </a:prstGeom>
          <a:solidFill>
            <a:schemeClr val="accent5">
              <a:lumMod val="40000"/>
              <a:lumOff val="60000"/>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solidFill>
                  <a:schemeClr val="tx1"/>
                </a:solidFill>
              </a:rPr>
              <a:t>Future </a:t>
            </a:r>
            <a:r>
              <a:rPr lang="de-DE" sz="2000" b="1" dirty="0" smtClean="0">
                <a:solidFill>
                  <a:schemeClr val="tx1"/>
                </a:solidFill>
              </a:rPr>
              <a:t>Work:</a:t>
            </a:r>
            <a:endParaRPr lang="de-DE" sz="2000" b="1" dirty="0">
              <a:solidFill>
                <a:schemeClr val="tx1"/>
              </a:solidFill>
            </a:endParaRPr>
          </a:p>
          <a:p>
            <a:pPr algn="ctr"/>
            <a:r>
              <a:rPr lang="de-DE" sz="2000" b="1" dirty="0">
                <a:solidFill>
                  <a:schemeClr val="tx1"/>
                </a:solidFill>
              </a:rPr>
              <a:t>Compressed DIS (C-DIS) </a:t>
            </a:r>
            <a:r>
              <a:rPr lang="de-DE" sz="2000" b="1" dirty="0" smtClean="0">
                <a:solidFill>
                  <a:schemeClr val="tx1"/>
                </a:solidFill>
              </a:rPr>
              <a:t>Encoding</a:t>
            </a:r>
            <a:endParaRPr lang="en-US" sz="2000" b="1" dirty="0">
              <a:solidFill>
                <a:schemeClr val="tx1"/>
              </a:solidFill>
            </a:endParaRPr>
          </a:p>
        </p:txBody>
      </p:sp>
      <p:sp>
        <p:nvSpPr>
          <p:cNvPr id="10"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14</a:t>
            </a:fld>
            <a:endParaRPr lang="en-US"/>
          </a:p>
        </p:txBody>
      </p:sp>
      <p:grpSp>
        <p:nvGrpSpPr>
          <p:cNvPr id="14" name="Group 13"/>
          <p:cNvGrpSpPr/>
          <p:nvPr/>
        </p:nvGrpSpPr>
        <p:grpSpPr>
          <a:xfrm>
            <a:off x="283580" y="982202"/>
            <a:ext cx="7483033" cy="5044346"/>
            <a:chOff x="283580" y="982202"/>
            <a:chExt cx="7483033" cy="5044346"/>
          </a:xfrm>
        </p:grpSpPr>
        <p:sp>
          <p:nvSpPr>
            <p:cNvPr id="3" name="Rechteck 2">
              <a:extLst>
                <a:ext uri="{FF2B5EF4-FFF2-40B4-BE49-F238E27FC236}">
                  <a16:creationId xmlns:a16="http://schemas.microsoft.com/office/drawing/2014/main" id="{08CDDB25-6B00-4425-AE67-5513C0D457D6}"/>
                </a:ext>
              </a:extLst>
            </p:cNvPr>
            <p:cNvSpPr/>
            <p:nvPr/>
          </p:nvSpPr>
          <p:spPr>
            <a:xfrm>
              <a:off x="405246" y="1059516"/>
              <a:ext cx="5102056" cy="2308324"/>
            </a:xfrm>
            <a:prstGeom prst="rect">
              <a:avLst/>
            </a:prstGeom>
          </p:spPr>
          <p:txBody>
            <a:bodyPr wrap="square">
              <a:spAutoFit/>
            </a:bodyPr>
            <a:lstStyle/>
            <a:p>
              <a:r>
                <a:rPr lang="de-DE" sz="1200" dirty="0"/>
                <a:t>BASE64:</a:t>
              </a:r>
            </a:p>
            <a:p>
              <a:endParaRPr lang="de-DE" sz="1200" dirty="0"/>
            </a:p>
            <a:p>
              <a:r>
                <a:rPr lang="de-DE" sz="1200" dirty="0"/>
                <a:t>!</a:t>
              </a:r>
              <a:r>
                <a:rPr lang="de-DE" sz="1200" dirty="0" err="1"/>
                <a:t>Begin!Beginning</a:t>
              </a:r>
              <a:r>
                <a:rPr lang="de-DE" sz="1200" dirty="0"/>
                <a:t> </a:t>
              </a:r>
              <a:r>
                <a:rPr lang="de-DE" sz="1200" dirty="0" err="1"/>
                <a:t>of</a:t>
              </a:r>
              <a:r>
                <a:rPr lang="de-DE" sz="1200" dirty="0"/>
                <a:t> DIS </a:t>
              </a:r>
              <a:r>
                <a:rPr lang="de-DE" sz="1200" dirty="0" err="1"/>
                <a:t>capture</a:t>
              </a:r>
              <a:r>
                <a:rPr lang="de-DE" sz="1200" dirty="0"/>
                <a:t> </a:t>
              </a:r>
              <a:r>
                <a:rPr lang="de-DE" sz="1200" dirty="0" err="1"/>
                <a:t>file</a:t>
              </a:r>
              <a:r>
                <a:rPr lang="de-DE" sz="1200" dirty="0"/>
                <a:t>, Pdusave3.dislog.</a:t>
              </a:r>
            </a:p>
            <a:p>
              <a:r>
                <a:rPr lang="de-DE" sz="1200" dirty="0" err="1"/>
                <a:t>AAAAABnRSPQ</a:t>
              </a:r>
              <a:r>
                <a:rPr lang="de-DE" sz="1200" dirty="0"/>
                <a:t>=,</a:t>
              </a:r>
              <a:r>
                <a:rPr lang="de-DE" sz="1200" dirty="0" err="1"/>
                <a:t>BwAFAwAAAAAAAAAAAAAAAAAAAAAAAAAAAAAAAA</a:t>
              </a:r>
              <a:r>
                <a:rPr lang="de-DE" sz="1200" dirty="0"/>
                <a:t>==</a:t>
              </a:r>
            </a:p>
            <a:p>
              <a:r>
                <a:rPr lang="de-DE" sz="1200" dirty="0"/>
                <a:t>AAAAAB/m8kg=,</a:t>
              </a:r>
              <a:r>
                <a:rPr lang="de-DE" sz="1200" dirty="0" err="1"/>
                <a:t>BwAGAwAAAAAAAAAAAAAAAAAAAAAAAAAAAAAAAA</a:t>
              </a:r>
              <a:r>
                <a:rPr lang="de-DE" sz="1200" dirty="0"/>
                <a:t>==</a:t>
              </a:r>
            </a:p>
            <a:p>
              <a:r>
                <a:rPr lang="de-DE" sz="1200" dirty="0" err="1"/>
                <a:t>AAAAACXtWVw</a:t>
              </a:r>
              <a:r>
                <a:rPr lang="de-DE" sz="1200" dirty="0"/>
                <a:t>=,</a:t>
              </a:r>
              <a:r>
                <a:rPr lang="de-DE" sz="1200" dirty="0" err="1"/>
                <a:t>BwAHAwAAAAAAAAAAAAAAAAAAAAAAAAAAAAAAAA</a:t>
              </a:r>
              <a:r>
                <a:rPr lang="de-DE" sz="1200" dirty="0"/>
                <a:t>==</a:t>
              </a:r>
            </a:p>
            <a:p>
              <a:r>
                <a:rPr lang="de-DE" sz="1200" dirty="0" err="1"/>
                <a:t>AAAAACvzmWA</a:t>
              </a:r>
              <a:r>
                <a:rPr lang="de-DE" sz="1200" dirty="0"/>
                <a:t>=,</a:t>
              </a:r>
              <a:r>
                <a:rPr lang="de-DE" sz="1200" dirty="0" err="1"/>
                <a:t>BwAIAwAAAAAAAAAAAAAAAAAAAAAAAAAA</a:t>
              </a:r>
              <a:endParaRPr lang="de-DE" sz="1200" dirty="0"/>
            </a:p>
            <a:p>
              <a:r>
                <a:rPr lang="de-DE" sz="1200" dirty="0"/>
                <a:t>AAAAADH7KVQ=,</a:t>
              </a:r>
              <a:r>
                <a:rPr lang="de-DE" sz="1200" dirty="0" err="1"/>
                <a:t>BwAJAwAAAAAAAAAAAAAAAAAAAAAAAAAAAAAAAA</a:t>
              </a:r>
              <a:r>
                <a:rPr lang="de-DE" sz="1200" dirty="0"/>
                <a:t>==</a:t>
              </a:r>
            </a:p>
            <a:p>
              <a:r>
                <a:rPr lang="de-DE" sz="1200" dirty="0" err="1"/>
                <a:t>AAAAADgffug</a:t>
              </a:r>
              <a:r>
                <a:rPr lang="de-DE" sz="1200" dirty="0"/>
                <a:t>=,</a:t>
              </a:r>
              <a:r>
                <a:rPr lang="de-DE" sz="1200" dirty="0" err="1"/>
                <a:t>BwAKAwAAAAAAAAAAAAAAAAAAAAAAAAAAAAAAAA</a:t>
              </a:r>
              <a:r>
                <a:rPr lang="de-DE" sz="1200" dirty="0"/>
                <a:t>==</a:t>
              </a:r>
            </a:p>
            <a:p>
              <a:r>
                <a:rPr lang="de-DE" sz="1200" dirty="0"/>
                <a:t>AAAAAD5FCqQ=,</a:t>
              </a:r>
              <a:r>
                <a:rPr lang="de-DE" sz="1200" dirty="0" err="1"/>
                <a:t>BwALBQAAAAAAAAAAAAAAAAAAAAAAAAAAAAAAAA</a:t>
              </a:r>
              <a:r>
                <a:rPr lang="de-DE" sz="1200" dirty="0"/>
                <a:t>==</a:t>
              </a:r>
            </a:p>
            <a:p>
              <a:r>
                <a:rPr lang="de-DE" sz="1200" dirty="0" err="1"/>
                <a:t>AAAAAERbrfg</a:t>
              </a:r>
              <a:r>
                <a:rPr lang="de-DE" sz="1200" dirty="0"/>
                <a:t>=,</a:t>
              </a:r>
              <a:r>
                <a:rPr lang="de-DE" sz="1200" dirty="0" err="1"/>
                <a:t>BwAMBQAAAAAAAAAAAAAAAAAAAAAAAAAAAAAAAA</a:t>
              </a:r>
              <a:r>
                <a:rPr lang="de-DE" sz="1200" dirty="0"/>
                <a:t>==</a:t>
              </a:r>
            </a:p>
            <a:p>
              <a:r>
                <a:rPr lang="de-DE" sz="1200" dirty="0"/>
                <a:t>!</a:t>
              </a:r>
              <a:r>
                <a:rPr lang="de-DE" sz="1200" dirty="0" err="1"/>
                <a:t>End!End</a:t>
              </a:r>
              <a:r>
                <a:rPr lang="de-DE" sz="1200" dirty="0"/>
                <a:t> </a:t>
              </a:r>
              <a:r>
                <a:rPr lang="de-DE" sz="1200" dirty="0" err="1"/>
                <a:t>of</a:t>
              </a:r>
              <a:r>
                <a:rPr lang="de-DE" sz="1200" dirty="0"/>
                <a:t> DIS </a:t>
              </a:r>
              <a:r>
                <a:rPr lang="de-DE" sz="1200" dirty="0" err="1"/>
                <a:t>capture</a:t>
              </a:r>
              <a:r>
                <a:rPr lang="de-DE" sz="1200" dirty="0"/>
                <a:t> </a:t>
              </a:r>
              <a:r>
                <a:rPr lang="de-DE" sz="1200" dirty="0" err="1"/>
                <a:t>file</a:t>
              </a:r>
              <a:r>
                <a:rPr lang="de-DE" sz="1200" dirty="0"/>
                <a:t>, Pdusave3.dislog.</a:t>
              </a:r>
            </a:p>
          </p:txBody>
        </p:sp>
        <p:sp>
          <p:nvSpPr>
            <p:cNvPr id="4" name="Rechteck 3">
              <a:extLst>
                <a:ext uri="{FF2B5EF4-FFF2-40B4-BE49-F238E27FC236}">
                  <a16:creationId xmlns:a16="http://schemas.microsoft.com/office/drawing/2014/main" id="{463CDD55-D282-4275-94DF-D3DFDD952154}"/>
                </a:ext>
              </a:extLst>
            </p:cNvPr>
            <p:cNvSpPr/>
            <p:nvPr/>
          </p:nvSpPr>
          <p:spPr>
            <a:xfrm>
              <a:off x="405245" y="3645205"/>
              <a:ext cx="5556644" cy="2308324"/>
            </a:xfrm>
            <a:prstGeom prst="rect">
              <a:avLst/>
            </a:prstGeom>
          </p:spPr>
          <p:txBody>
            <a:bodyPr wrap="square">
              <a:spAutoFit/>
            </a:bodyPr>
            <a:lstStyle/>
            <a:p>
              <a:r>
                <a:rPr lang="en-US" sz="1200" dirty="0"/>
                <a:t>Plain Text:</a:t>
              </a:r>
            </a:p>
            <a:p>
              <a:endParaRPr lang="en-US" sz="1200" dirty="0"/>
            </a:p>
            <a:p>
              <a:r>
                <a:rPr lang="en-US" sz="1200" dirty="0"/>
                <a:t>!</a:t>
              </a:r>
              <a:r>
                <a:rPr lang="en-US" sz="1200" dirty="0" err="1"/>
                <a:t>Begin!Beginning</a:t>
              </a:r>
              <a:r>
                <a:rPr lang="en-US" sz="1200" dirty="0"/>
                <a:t> of DIS capture file, Pdusave4.dislog. [PDU Header],[PDU Stream]</a:t>
              </a:r>
            </a:p>
            <a:p>
              <a:r>
                <a:rPr lang="en-US" sz="1200" dirty="0"/>
                <a:t>[0,0,0,0,25,-31,0,0],[7,0,5,3,0,0,0,0,0,0,0,0,0,0,0,0,0,0,0,0,0,0,0,0,0,0,0,0]</a:t>
              </a:r>
            </a:p>
            <a:p>
              <a:r>
                <a:rPr lang="en-US" sz="1200" dirty="0"/>
                <a:t>[0,0,0,0,32,5,-36,88],[7,0,6,3,0,0,0,0,0,0,0,0,0,0,0,0,0,0,0,0,0,0,0,0,0,0,0,0]</a:t>
              </a:r>
            </a:p>
            <a:p>
              <a:r>
                <a:rPr lang="en-US" sz="1200" dirty="0"/>
                <a:t>[0,0,0,0,38,43,-73,96],[7,0,7,3,0,0,0,0,0,0,0,0,0,0,0,0,0,0,0,0,0,0,0,0,0,0,0,0]</a:t>
              </a:r>
            </a:p>
            <a:p>
              <a:r>
                <a:rPr lang="en-US" sz="1200" dirty="0"/>
                <a:t>[0,0,0,0,44,49,-50,-60],[7,0,8,3,0,0,0,0,0,0,0,0,0,0,0,0,0,0,0,0,0,0,0,0]</a:t>
              </a:r>
            </a:p>
            <a:p>
              <a:r>
                <a:rPr lang="en-US" sz="1200" dirty="0"/>
                <a:t>[0,0,0,0,50,56,113,56],[7,0,9,3,0,0,0,0,0,0,0,0,0,0,0,0,0,0,0,0,0,0,0,0,0,0,0,0]</a:t>
              </a:r>
            </a:p>
            <a:p>
              <a:r>
                <a:rPr lang="en-US" sz="1200" dirty="0"/>
                <a:t>[0,0,0,0,56,62,-116,32],[7,0,10,3,0,0,0,0,0,0,0,0,0,0,0,0,0,0,0,0,0,0,0,0,0,0,0,0]</a:t>
              </a:r>
            </a:p>
            <a:p>
              <a:r>
                <a:rPr lang="en-US" sz="1200" dirty="0"/>
                <a:t>[0,0,0,0,62,69,-56,124],[7,0,11,5,0,0,0,0,0,0,0,0,0,0,0,0,0,0,0,0,0,0,0,0,0,0,0,0]</a:t>
              </a:r>
            </a:p>
            <a:p>
              <a:r>
                <a:rPr lang="en-US" sz="1200" dirty="0"/>
                <a:t>[0,0,0,0,68,93,94,-56],[7,0,12,5,0,0,0,0,0,0,0,0,0,0,0,0,0,0,0,0,0,0,0,0,0,0,0,0]</a:t>
              </a:r>
            </a:p>
            <a:p>
              <a:r>
                <a:rPr lang="en-US" sz="1200" dirty="0"/>
                <a:t>!</a:t>
              </a:r>
              <a:r>
                <a:rPr lang="en-US" sz="1200" dirty="0" err="1"/>
                <a:t>End!End</a:t>
              </a:r>
              <a:r>
                <a:rPr lang="en-US" sz="1200" dirty="0"/>
                <a:t> of DIS capture file, Pdusave4.dislog.</a:t>
              </a:r>
              <a:endParaRPr lang="de-DE" sz="1200" dirty="0"/>
            </a:p>
          </p:txBody>
        </p:sp>
        <p:sp>
          <p:nvSpPr>
            <p:cNvPr id="5" name="Textfeld 4">
              <a:extLst>
                <a:ext uri="{FF2B5EF4-FFF2-40B4-BE49-F238E27FC236}">
                  <a16:creationId xmlns:a16="http://schemas.microsoft.com/office/drawing/2014/main" id="{8962B08F-0181-475E-A778-C50AA7A138E0}"/>
                </a:ext>
              </a:extLst>
            </p:cNvPr>
            <p:cNvSpPr txBox="1"/>
            <p:nvPr/>
          </p:nvSpPr>
          <p:spPr>
            <a:xfrm>
              <a:off x="6339082" y="3636618"/>
              <a:ext cx="1094274" cy="369332"/>
            </a:xfrm>
            <a:prstGeom prst="rect">
              <a:avLst/>
            </a:prstGeom>
            <a:noFill/>
          </p:spPr>
          <p:txBody>
            <a:bodyPr wrap="none" rtlCol="0">
              <a:spAutoFit/>
            </a:bodyPr>
            <a:lstStyle/>
            <a:p>
              <a:r>
                <a:rPr lang="de-DE" dirty="0"/>
                <a:t>781 </a:t>
              </a:r>
              <a:r>
                <a:rPr lang="de-DE" dirty="0" err="1"/>
                <a:t>bytes</a:t>
              </a:r>
              <a:endParaRPr lang="de-DE" dirty="0"/>
            </a:p>
          </p:txBody>
        </p:sp>
        <p:sp>
          <p:nvSpPr>
            <p:cNvPr id="6" name="Textfeld 5">
              <a:extLst>
                <a:ext uri="{FF2B5EF4-FFF2-40B4-BE49-F238E27FC236}">
                  <a16:creationId xmlns:a16="http://schemas.microsoft.com/office/drawing/2014/main" id="{7AA0B112-7C94-4DFC-B95D-CC3535626427}"/>
                </a:ext>
              </a:extLst>
            </p:cNvPr>
            <p:cNvSpPr txBox="1"/>
            <p:nvPr/>
          </p:nvSpPr>
          <p:spPr>
            <a:xfrm>
              <a:off x="6298571" y="1194792"/>
              <a:ext cx="1094274" cy="369332"/>
            </a:xfrm>
            <a:prstGeom prst="rect">
              <a:avLst/>
            </a:prstGeom>
            <a:noFill/>
          </p:spPr>
          <p:txBody>
            <a:bodyPr wrap="none" rtlCol="0">
              <a:spAutoFit/>
            </a:bodyPr>
            <a:lstStyle/>
            <a:p>
              <a:r>
                <a:rPr lang="de-DE" dirty="0"/>
                <a:t>536 </a:t>
              </a:r>
              <a:r>
                <a:rPr lang="de-DE" dirty="0" err="1"/>
                <a:t>bytes</a:t>
              </a:r>
              <a:endParaRPr lang="de-DE" dirty="0"/>
            </a:p>
          </p:txBody>
        </p:sp>
        <p:sp>
          <p:nvSpPr>
            <p:cNvPr id="11" name="Rectangle 10"/>
            <p:cNvSpPr/>
            <p:nvPr/>
          </p:nvSpPr>
          <p:spPr>
            <a:xfrm>
              <a:off x="283580" y="982202"/>
              <a:ext cx="7483033" cy="25191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91302" y="3507408"/>
              <a:ext cx="7475311" cy="25191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642658" y="1970295"/>
              <a:ext cx="2123955" cy="646331"/>
            </a:xfrm>
            <a:prstGeom prst="rect">
              <a:avLst/>
            </a:prstGeom>
            <a:noFill/>
          </p:spPr>
          <p:txBody>
            <a:bodyPr wrap="square" rtlCol="0">
              <a:spAutoFit/>
            </a:bodyPr>
            <a:lstStyle/>
            <a:p>
              <a:r>
                <a:rPr lang="en-US" dirty="0" smtClean="0"/>
                <a:t>Suitable for MIME email attachments</a:t>
              </a:r>
              <a:endParaRPr lang="en-US" dirty="0"/>
            </a:p>
          </p:txBody>
        </p:sp>
        <p:sp>
          <p:nvSpPr>
            <p:cNvPr id="13" name="TextBox 12"/>
            <p:cNvSpPr txBox="1"/>
            <p:nvPr/>
          </p:nvSpPr>
          <p:spPr>
            <a:xfrm>
              <a:off x="6206206" y="4476201"/>
              <a:ext cx="1279004" cy="646331"/>
            </a:xfrm>
            <a:prstGeom prst="rect">
              <a:avLst/>
            </a:prstGeom>
            <a:noFill/>
          </p:spPr>
          <p:txBody>
            <a:bodyPr wrap="square" rtlCol="0">
              <a:spAutoFit/>
            </a:bodyPr>
            <a:lstStyle/>
            <a:p>
              <a:r>
                <a:rPr lang="en-US" dirty="0" smtClean="0"/>
                <a:t>Suitable for debugging</a:t>
              </a:r>
              <a:endParaRPr lang="en-US" dirty="0"/>
            </a:p>
          </p:txBody>
        </p:sp>
      </p:grpSp>
      <p:sp>
        <p:nvSpPr>
          <p:cNvPr id="9" name="TextBox 8"/>
          <p:cNvSpPr txBox="1"/>
          <p:nvPr/>
        </p:nvSpPr>
        <p:spPr>
          <a:xfrm>
            <a:off x="8188862" y="1508630"/>
            <a:ext cx="3727048" cy="1569660"/>
          </a:xfrm>
          <a:prstGeom prst="rect">
            <a:avLst/>
          </a:prstGeom>
          <a:noFill/>
        </p:spPr>
        <p:txBody>
          <a:bodyPr wrap="square" rtlCol="0">
            <a:spAutoFit/>
          </a:bodyPr>
          <a:lstStyle/>
          <a:p>
            <a:pPr algn="ctr"/>
            <a:r>
              <a:rPr lang="en-US" sz="2400" dirty="0" smtClean="0"/>
              <a:t>Software archives include round-trip testing with version-control diffs for consistency checking</a:t>
            </a:r>
            <a:endParaRPr lang="en-US" sz="2400" dirty="0"/>
          </a:p>
        </p:txBody>
      </p:sp>
    </p:spTree>
    <p:extLst>
      <p:ext uri="{BB962C8B-B14F-4D97-AF65-F5344CB8AC3E}">
        <p14:creationId xmlns:p14="http://schemas.microsoft.com/office/powerpoint/2010/main" val="11971122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FE5D3557-08A8-42DB-8FFD-7F3EC8FB9400}"/>
              </a:ext>
            </a:extLst>
          </p:cNvPr>
          <p:cNvSpPr txBox="1"/>
          <p:nvPr/>
        </p:nvSpPr>
        <p:spPr>
          <a:xfrm>
            <a:off x="140164" y="49006"/>
            <a:ext cx="11911672" cy="754053"/>
          </a:xfrm>
          <a:prstGeom prst="rect">
            <a:avLst/>
          </a:prstGeom>
          <a:noFill/>
        </p:spPr>
        <p:txBody>
          <a:bodyPr wrap="square" rtlCol="0">
            <a:spAutoFit/>
          </a:bodyPr>
          <a:lstStyle/>
          <a:p>
            <a:r>
              <a:rPr lang="en-US" sz="4300" dirty="0" smtClean="0">
                <a:latin typeface="Source Sans Pro Black" panose="020B0803030403020204" pitchFamily="34" charset="0"/>
              </a:rPr>
              <a:t>Additional parsing tool: Wireshark (</a:t>
            </a:r>
            <a:r>
              <a:rPr lang="en-US" sz="4300" dirty="0" smtClean="0">
                <a:latin typeface="Source Sans Pro Black" panose="020B0803030403020204" pitchFamily="34" charset="0"/>
                <a:hlinkClick r:id="rId2"/>
              </a:rPr>
              <a:t>setup help</a:t>
            </a:r>
            <a:r>
              <a:rPr lang="en-US" sz="4300" dirty="0" smtClean="0">
                <a:latin typeface="Source Sans Pro Black" panose="020B0803030403020204" pitchFamily="34" charset="0"/>
              </a:rPr>
              <a:t>)</a:t>
            </a:r>
            <a:endParaRPr lang="en-US" sz="4300" dirty="0">
              <a:latin typeface="Source Sans Pro Black" panose="020B0803030403020204" pitchFamily="34" charset="0"/>
            </a:endParaRPr>
          </a:p>
        </p:txBody>
      </p:sp>
      <p:pic>
        <p:nvPicPr>
          <p:cNvPr id="3" name="Grafik 7"/>
          <p:cNvPicPr/>
          <p:nvPr/>
        </p:nvPicPr>
        <p:blipFill rotWithShape="1">
          <a:blip r:embed="rId3"/>
          <a:srcRect l="970" t="865" r="-1" b="1044"/>
          <a:stretch/>
        </p:blipFill>
        <p:spPr bwMode="auto">
          <a:xfrm>
            <a:off x="7582948" y="901874"/>
            <a:ext cx="3959787" cy="5856344"/>
          </a:xfrm>
          <a:prstGeom prst="rect">
            <a:avLst/>
          </a:prstGeom>
          <a:ln w="9525" cap="flat" cmpd="sng" algn="ctr">
            <a:solidFill>
              <a:sysClr val="windowText" lastClr="000000"/>
            </a:solidFill>
            <a:prstDash val="solid"/>
            <a:round/>
            <a:headEnd type="none" w="med" len="med"/>
            <a:tailEnd type="none" w="med" len="med"/>
            <a:extLst>
              <a:ext uri="{C807C97D-BFC1-408E-A445-0C87EB9F89A2}">
                <ask:lineSketchStyleProps xmlns:lc="http://schemas.openxmlformats.org/drawingml/2006/lockedCanvas" xmlns:ask="http://schemas.microsoft.com/office/drawing/2018/sketchyshape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4" name="Grafik 6"/>
          <p:cNvPicPr/>
          <p:nvPr/>
        </p:nvPicPr>
        <p:blipFill>
          <a:blip r:embed="rId4"/>
          <a:stretch>
            <a:fillRect/>
          </a:stretch>
        </p:blipFill>
        <p:spPr>
          <a:xfrm>
            <a:off x="737093" y="901874"/>
            <a:ext cx="6244224" cy="2473891"/>
          </a:xfrm>
          <a:prstGeom prst="rect">
            <a:avLst/>
          </a:prstGeom>
        </p:spPr>
      </p:pic>
      <p:sp>
        <p:nvSpPr>
          <p:cNvPr id="5" name="TextBox 4"/>
          <p:cNvSpPr txBox="1"/>
          <p:nvPr/>
        </p:nvSpPr>
        <p:spPr>
          <a:xfrm>
            <a:off x="140164" y="3541948"/>
            <a:ext cx="7438083" cy="2554545"/>
          </a:xfrm>
          <a:prstGeom prst="rect">
            <a:avLst/>
          </a:prstGeom>
          <a:noFill/>
        </p:spPr>
        <p:txBody>
          <a:bodyPr wrap="square" rtlCol="0">
            <a:spAutoFit/>
          </a:bodyPr>
          <a:lstStyle/>
          <a:p>
            <a:pPr algn="ctr"/>
            <a:r>
              <a:rPr lang="en-US" sz="2800" dirty="0" smtClean="0"/>
              <a:t>Independent second checks are helpful with widely used open-source protocol decoder </a:t>
            </a:r>
          </a:p>
          <a:p>
            <a:pPr algn="ctr"/>
            <a:r>
              <a:rPr lang="en-US" sz="2800" dirty="0" smtClean="0"/>
              <a:t>and networking-analysis tool</a:t>
            </a:r>
          </a:p>
          <a:p>
            <a:pPr algn="ctr"/>
            <a:endParaRPr lang="en-US" sz="2400" dirty="0"/>
          </a:p>
          <a:p>
            <a:pPr algn="ctr"/>
            <a:r>
              <a:rPr lang="en-US" sz="2800" dirty="0" smtClean="0">
                <a:hlinkClick r:id="rId5"/>
              </a:rPr>
              <a:t>www.wireshark.org</a:t>
            </a:r>
            <a:r>
              <a:rPr lang="en-US" sz="2400" dirty="0" smtClean="0"/>
              <a:t>      (</a:t>
            </a:r>
            <a:r>
              <a:rPr lang="en-US" sz="2400" dirty="0" smtClean="0">
                <a:hlinkClick r:id="rId6"/>
              </a:rPr>
              <a:t>DIS support</a:t>
            </a:r>
            <a:r>
              <a:rPr lang="en-US" sz="2400" dirty="0" smtClean="0"/>
              <a:t>)</a:t>
            </a:r>
          </a:p>
          <a:p>
            <a:pPr algn="ctr"/>
            <a:endParaRPr lang="en-US" sz="2400" dirty="0"/>
          </a:p>
        </p:txBody>
      </p:sp>
      <p:sp>
        <p:nvSpPr>
          <p:cNvPr id="6"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15</a:t>
            </a:fld>
            <a:endParaRPr lang="en-US"/>
          </a:p>
        </p:txBody>
      </p:sp>
    </p:spTree>
    <p:extLst>
      <p:ext uri="{BB962C8B-B14F-4D97-AF65-F5344CB8AC3E}">
        <p14:creationId xmlns:p14="http://schemas.microsoft.com/office/powerpoint/2010/main" val="3233978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9FC0752-D812-4087-9470-FB01E94E86AD}"/>
              </a:ext>
            </a:extLst>
          </p:cNvPr>
          <p:cNvPicPr>
            <a:picLocks noChangeAspect="1"/>
          </p:cNvPicPr>
          <p:nvPr/>
        </p:nvPicPr>
        <p:blipFill>
          <a:blip r:embed="rId3"/>
          <a:stretch>
            <a:fillRect/>
          </a:stretch>
        </p:blipFill>
        <p:spPr>
          <a:xfrm>
            <a:off x="2974141" y="56719"/>
            <a:ext cx="9140312" cy="6084787"/>
          </a:xfrm>
          <a:prstGeom prst="rect">
            <a:avLst/>
          </a:prstGeom>
        </p:spPr>
      </p:pic>
      <p:sp>
        <p:nvSpPr>
          <p:cNvPr id="3" name="TextBox 2">
            <a:extLst>
              <a:ext uri="{FF2B5EF4-FFF2-40B4-BE49-F238E27FC236}">
                <a16:creationId xmlns:a16="http://schemas.microsoft.com/office/drawing/2014/main" id="{594509DF-71C9-49C7-8CBC-59859016E3BF}"/>
              </a:ext>
            </a:extLst>
          </p:cNvPr>
          <p:cNvSpPr txBox="1"/>
          <p:nvPr/>
        </p:nvSpPr>
        <p:spPr>
          <a:xfrm>
            <a:off x="122" y="405322"/>
            <a:ext cx="2996007" cy="5109091"/>
          </a:xfrm>
          <a:prstGeom prst="rect">
            <a:avLst/>
          </a:prstGeom>
          <a:noFill/>
        </p:spPr>
        <p:txBody>
          <a:bodyPr wrap="square" rtlCol="0">
            <a:spAutoFit/>
          </a:bodyPr>
          <a:lstStyle/>
          <a:p>
            <a:pPr algn="ctr"/>
            <a:r>
              <a:rPr lang="en-US" sz="3600" dirty="0" smtClean="0">
                <a:latin typeface="Source Sans Pro Black" panose="020B0803030403020204" pitchFamily="34" charset="0"/>
              </a:rPr>
              <a:t>V V &amp; A</a:t>
            </a:r>
          </a:p>
          <a:p>
            <a:pPr algn="ctr"/>
            <a:r>
              <a:rPr lang="en-US" sz="3600" dirty="0" smtClean="0">
                <a:latin typeface="Source Sans Pro Black" panose="020B0803030403020204" pitchFamily="34" charset="0"/>
              </a:rPr>
              <a:t>Possible via Test Streams</a:t>
            </a:r>
          </a:p>
          <a:p>
            <a:pPr algn="ctr"/>
            <a:endParaRPr lang="en-US" sz="3800" dirty="0">
              <a:latin typeface="Source Sans Pro Black" panose="020B0803030403020204" pitchFamily="34" charset="0"/>
            </a:endParaRPr>
          </a:p>
          <a:p>
            <a:pPr algn="ctr"/>
            <a:r>
              <a:rPr lang="en-US" sz="3600" dirty="0" smtClean="0">
                <a:latin typeface="Source Sans Pro Black" panose="020B0803030403020204" pitchFamily="34" charset="0"/>
              </a:rPr>
              <a:t>Verification</a:t>
            </a:r>
          </a:p>
          <a:p>
            <a:pPr algn="ctr"/>
            <a:endParaRPr lang="en-US" sz="3600" dirty="0" smtClean="0">
              <a:latin typeface="Source Sans Pro Black" panose="020B0803030403020204" pitchFamily="34" charset="0"/>
            </a:endParaRPr>
          </a:p>
          <a:p>
            <a:pPr algn="ctr"/>
            <a:r>
              <a:rPr lang="en-US" sz="3600" dirty="0" smtClean="0">
                <a:latin typeface="Source Sans Pro Black" panose="020B0803030403020204" pitchFamily="34" charset="0"/>
              </a:rPr>
              <a:t>Validation</a:t>
            </a:r>
          </a:p>
          <a:p>
            <a:pPr algn="ctr"/>
            <a:endParaRPr lang="en-US" sz="3600" dirty="0" smtClean="0">
              <a:latin typeface="Source Sans Pro Black" panose="020B0803030403020204" pitchFamily="34" charset="0"/>
            </a:endParaRPr>
          </a:p>
          <a:p>
            <a:pPr algn="ctr"/>
            <a:r>
              <a:rPr lang="en-US" sz="3600" dirty="0" smtClean="0">
                <a:latin typeface="Source Sans Pro Black" panose="020B0803030403020204" pitchFamily="34" charset="0"/>
              </a:rPr>
              <a:t>Accreditation</a:t>
            </a:r>
            <a:endParaRPr lang="en-US" sz="3600" dirty="0">
              <a:latin typeface="Source Sans Pro Black" panose="020B0803030403020204" pitchFamily="34" charset="0"/>
            </a:endParaRPr>
          </a:p>
        </p:txBody>
      </p:sp>
      <p:sp>
        <p:nvSpPr>
          <p:cNvPr id="7" name="TextBox 6"/>
          <p:cNvSpPr txBox="1"/>
          <p:nvPr/>
        </p:nvSpPr>
        <p:spPr>
          <a:xfrm>
            <a:off x="3622876" y="3179180"/>
            <a:ext cx="1254382" cy="646331"/>
          </a:xfrm>
          <a:prstGeom prst="rect">
            <a:avLst/>
          </a:prstGeom>
          <a:noFill/>
        </p:spPr>
        <p:txBody>
          <a:bodyPr wrap="none" rtlCol="0">
            <a:spAutoFit/>
          </a:bodyPr>
          <a:lstStyle/>
          <a:p>
            <a:pPr algn="ctr"/>
            <a:r>
              <a:rPr lang="en-US" dirty="0" smtClean="0"/>
              <a:t>Verification</a:t>
            </a:r>
          </a:p>
          <a:p>
            <a:pPr algn="ctr"/>
            <a:r>
              <a:rPr lang="en-US" dirty="0" smtClean="0"/>
              <a:t>Recording</a:t>
            </a:r>
            <a:endParaRPr lang="en-US" dirty="0"/>
          </a:p>
        </p:txBody>
      </p:sp>
      <p:sp>
        <p:nvSpPr>
          <p:cNvPr id="9" name="TextBox 8"/>
          <p:cNvSpPr txBox="1"/>
          <p:nvPr/>
        </p:nvSpPr>
        <p:spPr>
          <a:xfrm>
            <a:off x="5651539" y="3186897"/>
            <a:ext cx="1313180" cy="646331"/>
          </a:xfrm>
          <a:prstGeom prst="rect">
            <a:avLst/>
          </a:prstGeom>
          <a:noFill/>
        </p:spPr>
        <p:txBody>
          <a:bodyPr wrap="none" rtlCol="0">
            <a:spAutoFit/>
          </a:bodyPr>
          <a:lstStyle/>
          <a:p>
            <a:pPr algn="ctr"/>
            <a:r>
              <a:rPr lang="en-US" dirty="0" smtClean="0"/>
              <a:t>Validation </a:t>
            </a:r>
          </a:p>
          <a:p>
            <a:pPr algn="ctr"/>
            <a:r>
              <a:rPr lang="en-US" dirty="0" smtClean="0"/>
              <a:t>Comparison</a:t>
            </a:r>
            <a:endParaRPr lang="en-US" dirty="0"/>
          </a:p>
        </p:txBody>
      </p:sp>
      <p:sp>
        <p:nvSpPr>
          <p:cNvPr id="10" name="TextBox 9"/>
          <p:cNvSpPr txBox="1"/>
          <p:nvPr/>
        </p:nvSpPr>
        <p:spPr>
          <a:xfrm>
            <a:off x="3414651" y="5131672"/>
            <a:ext cx="2765354" cy="923330"/>
          </a:xfrm>
          <a:prstGeom prst="rect">
            <a:avLst/>
          </a:prstGeom>
          <a:noFill/>
        </p:spPr>
        <p:txBody>
          <a:bodyPr wrap="square" rtlCol="0">
            <a:spAutoFit/>
          </a:bodyPr>
          <a:lstStyle/>
          <a:p>
            <a:pPr algn="ctr"/>
            <a:r>
              <a:rPr lang="en-US" dirty="0" smtClean="0"/>
              <a:t>Automated Accreditation testing occurs with each progressive software build</a:t>
            </a:r>
            <a:endParaRPr lang="en-US" dirty="0"/>
          </a:p>
        </p:txBody>
      </p:sp>
      <p:sp>
        <p:nvSpPr>
          <p:cNvPr id="11" name="TextBox 10"/>
          <p:cNvSpPr txBox="1"/>
          <p:nvPr/>
        </p:nvSpPr>
        <p:spPr>
          <a:xfrm>
            <a:off x="9427580" y="2498203"/>
            <a:ext cx="2546430" cy="923330"/>
          </a:xfrm>
          <a:prstGeom prst="rect">
            <a:avLst/>
          </a:prstGeom>
          <a:noFill/>
        </p:spPr>
        <p:txBody>
          <a:bodyPr wrap="square" rtlCol="0">
            <a:spAutoFit/>
          </a:bodyPr>
          <a:lstStyle/>
          <a:p>
            <a:pPr algn="ctr"/>
            <a:r>
              <a:rPr lang="en-US" dirty="0" smtClean="0"/>
              <a:t>Authoritative Archival</a:t>
            </a:r>
          </a:p>
          <a:p>
            <a:pPr algn="ctr"/>
            <a:r>
              <a:rPr lang="en-US" dirty="0" smtClean="0"/>
              <a:t>Reference Recording</a:t>
            </a:r>
          </a:p>
          <a:p>
            <a:pPr algn="ctr"/>
            <a:r>
              <a:rPr lang="en-US" dirty="0"/>
              <a:t>o</a:t>
            </a:r>
            <a:r>
              <a:rPr lang="en-US" dirty="0" smtClean="0"/>
              <a:t>f Approved Test Results</a:t>
            </a:r>
            <a:endParaRPr lang="en-US" dirty="0"/>
          </a:p>
        </p:txBody>
      </p:sp>
      <p:sp>
        <p:nvSpPr>
          <p:cNvPr id="12" name="TextBox 11"/>
          <p:cNvSpPr txBox="1"/>
          <p:nvPr/>
        </p:nvSpPr>
        <p:spPr>
          <a:xfrm>
            <a:off x="3728556" y="6293763"/>
            <a:ext cx="8329530" cy="369332"/>
          </a:xfrm>
          <a:prstGeom prst="rect">
            <a:avLst/>
          </a:prstGeom>
          <a:noFill/>
        </p:spPr>
        <p:txBody>
          <a:bodyPr wrap="square" rtlCol="0">
            <a:spAutoFit/>
          </a:bodyPr>
          <a:lstStyle/>
          <a:p>
            <a:pPr algn="ctr"/>
            <a:r>
              <a:rPr lang="en-US" dirty="0" smtClean="0"/>
              <a:t>Suitable for lifecycle V </a:t>
            </a:r>
            <a:r>
              <a:rPr lang="en-US" dirty="0" err="1" smtClean="0"/>
              <a:t>V</a:t>
            </a:r>
            <a:r>
              <a:rPr lang="en-US" dirty="0" smtClean="0"/>
              <a:t> + A through archival </a:t>
            </a:r>
            <a:r>
              <a:rPr lang="en-US" dirty="0"/>
              <a:t>repeatability against </a:t>
            </a:r>
            <a:r>
              <a:rPr lang="en-US" dirty="0">
                <a:hlinkClick r:id="rId4"/>
              </a:rPr>
              <a:t>DevSecOps</a:t>
            </a:r>
            <a:r>
              <a:rPr lang="en-US" dirty="0"/>
              <a:t> test </a:t>
            </a:r>
            <a:r>
              <a:rPr lang="en-US" dirty="0" smtClean="0"/>
              <a:t>suite</a:t>
            </a:r>
            <a:endParaRPr lang="en-US" dirty="0"/>
          </a:p>
        </p:txBody>
      </p:sp>
      <p:sp>
        <p:nvSpPr>
          <p:cNvPr id="14" name="TextBox 13"/>
          <p:cNvSpPr txBox="1"/>
          <p:nvPr/>
        </p:nvSpPr>
        <p:spPr>
          <a:xfrm>
            <a:off x="3635719" y="41793"/>
            <a:ext cx="2544286" cy="923330"/>
          </a:xfrm>
          <a:prstGeom prst="rect">
            <a:avLst/>
          </a:prstGeom>
          <a:noFill/>
        </p:spPr>
        <p:txBody>
          <a:bodyPr wrap="none" rtlCol="0">
            <a:spAutoFit/>
          </a:bodyPr>
          <a:lstStyle/>
          <a:p>
            <a:pPr algn="ctr"/>
            <a:r>
              <a:rPr lang="en-US" dirty="0"/>
              <a:t>Simulation Tests of</a:t>
            </a:r>
          </a:p>
          <a:p>
            <a:pPr algn="ctr"/>
            <a:r>
              <a:rPr lang="en-US" dirty="0" smtClean="0"/>
              <a:t>Reference Requirements </a:t>
            </a:r>
          </a:p>
          <a:p>
            <a:pPr algn="ctr"/>
            <a:r>
              <a:rPr lang="en-US" dirty="0" smtClean="0"/>
              <a:t>for Capability Coverage</a:t>
            </a:r>
          </a:p>
        </p:txBody>
      </p:sp>
      <p:sp>
        <p:nvSpPr>
          <p:cNvPr id="15" name="Slide Number Placeholder 5"/>
          <p:cNvSpPr txBox="1">
            <a:spLocks/>
          </p:cNvSpPr>
          <p:nvPr/>
        </p:nvSpPr>
        <p:spPr>
          <a:xfrm>
            <a:off x="11490960" y="567817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16</a:t>
            </a:fld>
            <a:endParaRPr lang="en-US"/>
          </a:p>
        </p:txBody>
      </p:sp>
    </p:spTree>
    <p:extLst>
      <p:ext uri="{BB962C8B-B14F-4D97-AF65-F5344CB8AC3E}">
        <p14:creationId xmlns:p14="http://schemas.microsoft.com/office/powerpoint/2010/main" val="2229056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49006"/>
            <a:ext cx="11911672" cy="769441"/>
          </a:xfrm>
          <a:prstGeom prst="rect">
            <a:avLst/>
          </a:prstGeom>
          <a:noFill/>
        </p:spPr>
        <p:txBody>
          <a:bodyPr wrap="square" rtlCol="0">
            <a:spAutoFit/>
          </a:bodyPr>
          <a:lstStyle/>
          <a:p>
            <a:r>
              <a:rPr lang="en-US" sz="4400" dirty="0">
                <a:latin typeface="Source Sans Pro Black" panose="020B0803030403020204" pitchFamily="34" charset="0"/>
              </a:rPr>
              <a:t>Way Ahead</a:t>
            </a:r>
          </a:p>
        </p:txBody>
      </p:sp>
      <p:sp>
        <p:nvSpPr>
          <p:cNvPr id="3" name="TextBox 2">
            <a:extLst>
              <a:ext uri="{FF2B5EF4-FFF2-40B4-BE49-F238E27FC236}">
                <a16:creationId xmlns:a16="http://schemas.microsoft.com/office/drawing/2014/main" id="{973DD225-B0CC-4F27-BDD8-8906742E2257}"/>
              </a:ext>
            </a:extLst>
          </p:cNvPr>
          <p:cNvSpPr txBox="1"/>
          <p:nvPr/>
        </p:nvSpPr>
        <p:spPr>
          <a:xfrm>
            <a:off x="480561" y="818447"/>
            <a:ext cx="11230878" cy="5903154"/>
          </a:xfrm>
          <a:prstGeom prst="rect">
            <a:avLst/>
          </a:prstGeom>
          <a:noFill/>
        </p:spPr>
        <p:txBody>
          <a:bodyPr wrap="square" rtlCol="0">
            <a:spAutoFit/>
          </a:bodyPr>
          <a:lstStyle/>
          <a:p>
            <a:pPr marL="285750" indent="-285750" defTabSz="457200" fontAlgn="base">
              <a:spcBef>
                <a:spcPct val="20000"/>
              </a:spcBef>
              <a:spcAft>
                <a:spcPct val="0"/>
              </a:spcAft>
              <a:buFont typeface="Arial" pitchFamily="34" charset="0"/>
              <a:buChar char="•"/>
            </a:pPr>
            <a:r>
              <a:rPr lang="en-US" sz="3200" b="1" dirty="0">
                <a:solidFill>
                  <a:schemeClr val="accent6">
                    <a:lumMod val="50000"/>
                  </a:schemeClr>
                </a:solidFill>
                <a:latin typeface="Source Sans Pro Light" panose="020B0403030403020204" pitchFamily="34" charset="0"/>
                <a:ea typeface="MS PGothic" pitchFamily="34" charset="-128"/>
              </a:rPr>
              <a:t>Further test Java implementation, </a:t>
            </a:r>
            <a:r>
              <a:rPr lang="en-US" sz="3200" b="1" dirty="0">
                <a:solidFill>
                  <a:schemeClr val="accent2">
                    <a:lumMod val="75000"/>
                  </a:schemeClr>
                </a:solidFill>
                <a:latin typeface="Source Sans Pro Light" panose="020B0403030403020204" pitchFamily="34" charset="0"/>
                <a:ea typeface="MS PGothic" pitchFamily="34" charset="-128"/>
              </a:rPr>
              <a:t>then create </a:t>
            </a:r>
            <a:r>
              <a:rPr lang="en-US" sz="3200" b="1" dirty="0" smtClean="0">
                <a:solidFill>
                  <a:schemeClr val="accent2">
                    <a:lumMod val="75000"/>
                  </a:schemeClr>
                </a:solidFill>
                <a:latin typeface="Source Sans Pro Light" panose="020B0403030403020204" pitchFamily="34" charset="0"/>
                <a:ea typeface="MS PGothic" pitchFamily="34" charset="-128"/>
              </a:rPr>
              <a:t>Python, JavaScript</a:t>
            </a:r>
            <a:endParaRPr lang="en-US" sz="3200" b="1" dirty="0">
              <a:solidFill>
                <a:schemeClr val="accent2">
                  <a:lumMod val="75000"/>
                </a:schemeClr>
              </a:solidFill>
              <a:latin typeface="Source Sans Pro Light" panose="020B0403030403020204" pitchFamily="34" charset="0"/>
              <a:ea typeface="MS PGothic" pitchFamily="34" charset="-128"/>
            </a:endParaRPr>
          </a:p>
          <a:p>
            <a:pPr marL="285750" lvl="0" indent="-285750" defTabSz="457200" fontAlgn="base">
              <a:spcBef>
                <a:spcPct val="20000"/>
              </a:spcBef>
              <a:spcAft>
                <a:spcPct val="0"/>
              </a:spcAft>
              <a:buFont typeface="Arial" pitchFamily="34" charset="0"/>
              <a:buChar char="•"/>
            </a:pPr>
            <a:r>
              <a:rPr lang="en-US" sz="3200" b="1" dirty="0">
                <a:solidFill>
                  <a:schemeClr val="accent6">
                    <a:lumMod val="50000"/>
                  </a:schemeClr>
                </a:solidFill>
                <a:latin typeface="Source Sans Pro Light" panose="020B0403030403020204" pitchFamily="34" charset="0"/>
                <a:ea typeface="MS PGothic" pitchFamily="34" charset="-128"/>
              </a:rPr>
              <a:t>Expand </a:t>
            </a:r>
            <a:r>
              <a:rPr lang="en-US" sz="3200" b="1" dirty="0" smtClean="0">
                <a:solidFill>
                  <a:schemeClr val="accent6">
                    <a:lumMod val="50000"/>
                  </a:schemeClr>
                </a:solidFill>
                <a:latin typeface="Source Sans Pro Light" panose="020B0403030403020204" pitchFamily="34" charset="0"/>
                <a:ea typeface="MS PGothic" pitchFamily="34" charset="-128"/>
              </a:rPr>
              <a:t>X3D capture/conversion/replay code </a:t>
            </a:r>
            <a:r>
              <a:rPr lang="en-US" sz="3200" b="1" dirty="0">
                <a:solidFill>
                  <a:schemeClr val="accent6">
                    <a:lumMod val="50000"/>
                  </a:schemeClr>
                </a:solidFill>
                <a:latin typeface="Source Sans Pro Light" panose="020B0403030403020204" pitchFamily="34" charset="0"/>
                <a:ea typeface="MS PGothic" pitchFamily="34" charset="-128"/>
              </a:rPr>
              <a:t>for multiple entities</a:t>
            </a:r>
          </a:p>
          <a:p>
            <a:pPr marL="285750" indent="-285750" defTabSz="457200" fontAlgn="base">
              <a:spcBef>
                <a:spcPct val="20000"/>
              </a:spcBef>
              <a:spcAft>
                <a:spcPct val="0"/>
              </a:spcAft>
              <a:buFont typeface="Arial" pitchFamily="34" charset="0"/>
              <a:buChar char="•"/>
            </a:pPr>
            <a:r>
              <a:rPr lang="en-US" sz="3200" b="1" dirty="0">
                <a:solidFill>
                  <a:schemeClr val="accent6">
                    <a:lumMod val="50000"/>
                  </a:schemeClr>
                </a:solidFill>
                <a:latin typeface="Source Sans Pro Light" panose="020B0403030403020204" pitchFamily="34" charset="0"/>
                <a:ea typeface="MS PGothic" pitchFamily="34" charset="-128"/>
              </a:rPr>
              <a:t>Further </a:t>
            </a:r>
            <a:r>
              <a:rPr lang="en-US" sz="3200" b="1" dirty="0" smtClean="0">
                <a:solidFill>
                  <a:schemeClr val="accent6">
                    <a:lumMod val="50000"/>
                  </a:schemeClr>
                </a:solidFill>
                <a:latin typeface="Source Sans Pro Light" panose="020B0403030403020204" pitchFamily="34" charset="0"/>
                <a:ea typeface="MS PGothic" pitchFamily="34" charset="-128"/>
              </a:rPr>
              <a:t>optimization coding of Sliding </a:t>
            </a:r>
            <a:r>
              <a:rPr lang="en-US" sz="3200" b="1" dirty="0">
                <a:solidFill>
                  <a:schemeClr val="accent6">
                    <a:lumMod val="50000"/>
                  </a:schemeClr>
                </a:solidFill>
                <a:latin typeface="Source Sans Pro Light" panose="020B0403030403020204" pitchFamily="34" charset="0"/>
                <a:ea typeface="MS PGothic" pitchFamily="34" charset="-128"/>
              </a:rPr>
              <a:t>Window Algorithm</a:t>
            </a:r>
          </a:p>
          <a:p>
            <a:pPr marL="285750"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Assess Spiders3D JavaScript Virtual Environment Web Server</a:t>
            </a:r>
          </a:p>
          <a:p>
            <a:pPr marL="285750" indent="-285750" defTabSz="457200" fontAlgn="base">
              <a:spcBef>
                <a:spcPct val="20000"/>
              </a:spcBef>
              <a:spcAft>
                <a:spcPct val="0"/>
              </a:spcAft>
              <a:buFont typeface="Arial" pitchFamily="34" charset="0"/>
              <a:buChar char="•"/>
            </a:pPr>
            <a:r>
              <a:rPr lang="en-US" sz="3200" b="1" dirty="0">
                <a:solidFill>
                  <a:schemeClr val="accent6">
                    <a:lumMod val="50000"/>
                  </a:schemeClr>
                </a:solidFill>
                <a:latin typeface="Source Sans Pro Light" panose="020B0403030403020204" pitchFamily="34" charset="0"/>
                <a:ea typeface="MS PGothic" pitchFamily="34" charset="-128"/>
              </a:rPr>
              <a:t>Collaborate on distributed LVC models and simulations</a:t>
            </a:r>
          </a:p>
          <a:p>
            <a:pPr marL="742950" lvl="1"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Take advantage, test campus-wide Multicast capability</a:t>
            </a:r>
          </a:p>
          <a:p>
            <a:pPr marL="742950" lvl="1" indent="-285750" defTabSz="457200" fontAlgn="base">
              <a:spcBef>
                <a:spcPct val="20000"/>
              </a:spcBef>
              <a:spcAft>
                <a:spcPct val="0"/>
              </a:spcAft>
              <a:buFont typeface="Arial" pitchFamily="34" charset="0"/>
              <a:buChar char="•"/>
            </a:pPr>
            <a:r>
              <a:rPr lang="en-US" sz="3200" b="1" dirty="0">
                <a:solidFill>
                  <a:schemeClr val="accent2">
                    <a:lumMod val="75000"/>
                  </a:schemeClr>
                </a:solidFill>
                <a:latin typeface="Source Sans Pro Light" panose="020B0403030403020204" pitchFamily="34" charset="0"/>
                <a:ea typeface="MS PGothic" pitchFamily="34" charset="-128"/>
              </a:rPr>
              <a:t>Test with #Xj3D Java-based </a:t>
            </a:r>
            <a:r>
              <a:rPr lang="en-US" sz="3200" b="1" dirty="0" smtClean="0">
                <a:solidFill>
                  <a:schemeClr val="accent2">
                    <a:lumMod val="75000"/>
                  </a:schemeClr>
                </a:solidFill>
                <a:latin typeface="Source Sans Pro Light" panose="020B0403030403020204" pitchFamily="34" charset="0"/>
                <a:ea typeface="MS PGothic" pitchFamily="34" charset="-128"/>
              </a:rPr>
              <a:t>X3D </a:t>
            </a:r>
            <a:r>
              <a:rPr lang="en-US" sz="3200" b="1" dirty="0">
                <a:solidFill>
                  <a:schemeClr val="accent2">
                    <a:lumMod val="75000"/>
                  </a:schemeClr>
                </a:solidFill>
                <a:latin typeface="Source Sans Pro Light" panose="020B0403030403020204" pitchFamily="34" charset="0"/>
                <a:ea typeface="MS PGothic" pitchFamily="34" charset="-128"/>
              </a:rPr>
              <a:t>browser</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Explore possible HPC network connection to </a:t>
            </a:r>
            <a:r>
              <a:rPr lang="en-US" sz="3200" dirty="0" smtClean="0">
                <a:latin typeface="Source Sans Pro Light" panose="020B0403030403020204" pitchFamily="34" charset="0"/>
                <a:ea typeface="MS PGothic" pitchFamily="34" charset="-128"/>
              </a:rPr>
              <a:t>Germany, Poland</a:t>
            </a:r>
            <a:endParaRPr lang="en-US" sz="3200" dirty="0">
              <a:latin typeface="Source Sans Pro Light" panose="020B0403030403020204" pitchFamily="34" charset="0"/>
              <a:ea typeface="MS PGothic" pitchFamily="34" charset="-128"/>
            </a:endParaRPr>
          </a:p>
          <a:p>
            <a:pPr marL="742950" lvl="1" indent="-285750" defTabSz="457200" fontAlgn="base">
              <a:spcBef>
                <a:spcPct val="20000"/>
              </a:spcBef>
              <a:spcAft>
                <a:spcPct val="0"/>
              </a:spcAft>
              <a:buFont typeface="Arial" pitchFamily="34" charset="0"/>
              <a:buChar char="•"/>
            </a:pPr>
            <a:r>
              <a:rPr lang="en-US" sz="3200" dirty="0" smtClean="0">
                <a:latin typeface="Source Sans Pro Light" panose="020B0403030403020204" pitchFamily="34" charset="0"/>
                <a:ea typeface="MS PGothic" pitchFamily="34" charset="-128"/>
              </a:rPr>
              <a:t>Consider NATO C2SIM and CWIX 2021 participation</a:t>
            </a:r>
          </a:p>
          <a:p>
            <a:pPr marL="3486150" lvl="7" indent="-285750" defTabSz="457200" fontAlgn="base">
              <a:spcBef>
                <a:spcPct val="20000"/>
              </a:spcBef>
              <a:spcAft>
                <a:spcPct val="0"/>
              </a:spcAft>
              <a:buFont typeface="Arial" pitchFamily="34" charset="0"/>
              <a:buChar char="•"/>
            </a:pPr>
            <a:r>
              <a:rPr lang="en-US" sz="3200" b="1" i="1" dirty="0" smtClean="0">
                <a:solidFill>
                  <a:schemeClr val="accent6">
                    <a:lumMod val="50000"/>
                  </a:schemeClr>
                </a:solidFill>
                <a:latin typeface="Source Sans Pro Light" panose="020B0403030403020204" pitchFamily="34" charset="0"/>
                <a:ea typeface="MS PGothic" pitchFamily="34" charset="-128"/>
              </a:rPr>
              <a:t>Continue Experimentation and Unit Testing!</a:t>
            </a:r>
            <a:endParaRPr lang="en-US" sz="3200" b="1" i="1" dirty="0">
              <a:solidFill>
                <a:schemeClr val="accent6">
                  <a:lumMod val="50000"/>
                </a:schemeClr>
              </a:solidFill>
              <a:latin typeface="Source Sans Pro Light" panose="020B0403030403020204" pitchFamily="34" charset="0"/>
              <a:ea typeface="MS PGothic" pitchFamily="34" charset="-128"/>
            </a:endParaRP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17</a:t>
            </a:fld>
            <a:endParaRPr lang="en-US"/>
          </a:p>
        </p:txBody>
      </p:sp>
    </p:spTree>
    <p:extLst>
      <p:ext uri="{BB962C8B-B14F-4D97-AF65-F5344CB8AC3E}">
        <p14:creationId xmlns:p14="http://schemas.microsoft.com/office/powerpoint/2010/main" val="375914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587" y="91440"/>
            <a:ext cx="10509032" cy="5857240"/>
          </a:xfrm>
          <a:prstGeom prst="rect">
            <a:avLst/>
          </a:prstGeom>
        </p:spPr>
      </p:pic>
      <p:sp>
        <p:nvSpPr>
          <p:cNvPr id="3" name="TextBox 2"/>
          <p:cNvSpPr txBox="1"/>
          <p:nvPr/>
        </p:nvSpPr>
        <p:spPr>
          <a:xfrm>
            <a:off x="4556470" y="6046362"/>
            <a:ext cx="5621347" cy="769441"/>
          </a:xfrm>
          <a:prstGeom prst="rect">
            <a:avLst/>
          </a:prstGeom>
          <a:noFill/>
          <a:ln>
            <a:solidFill>
              <a:schemeClr val="accent1"/>
            </a:solidFill>
          </a:ln>
        </p:spPr>
        <p:txBody>
          <a:bodyPr wrap="none" rtlCol="0">
            <a:spAutoFit/>
          </a:bodyPr>
          <a:lstStyle/>
          <a:p>
            <a:pPr algn="ctr"/>
            <a:r>
              <a:rPr lang="en-US" sz="2200" b="1" dirty="0" smtClean="0">
                <a:hlinkClick r:id="rId4"/>
              </a:rPr>
              <a:t>Thesis, presentation and video demonstration </a:t>
            </a:r>
          </a:p>
          <a:p>
            <a:pPr algn="ctr"/>
            <a:r>
              <a:rPr lang="en-US" sz="2200" b="1" dirty="0" smtClean="0">
                <a:hlinkClick r:id="rId4"/>
              </a:rPr>
              <a:t>online at gitlab.nps.edu</a:t>
            </a:r>
            <a:endParaRPr lang="en-US" sz="2200" b="1" dirty="0"/>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18</a:t>
            </a:fld>
            <a:endParaRPr lang="en-US"/>
          </a:p>
        </p:txBody>
      </p:sp>
    </p:spTree>
    <p:extLst>
      <p:ext uri="{BB962C8B-B14F-4D97-AF65-F5344CB8AC3E}">
        <p14:creationId xmlns:p14="http://schemas.microsoft.com/office/powerpoint/2010/main" val="289753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40164" y="69275"/>
            <a:ext cx="5388037" cy="769441"/>
          </a:xfrm>
          <a:prstGeom prst="rect">
            <a:avLst/>
          </a:prstGeom>
          <a:noFill/>
        </p:spPr>
        <p:txBody>
          <a:bodyPr wrap="square" rtlCol="0">
            <a:spAutoFit/>
          </a:bodyPr>
          <a:lstStyle/>
          <a:p>
            <a:r>
              <a:rPr lang="en-US" sz="4400" dirty="0" smtClean="0">
                <a:latin typeface="Source Sans Pro Black" panose="020B0803030403020204" pitchFamily="34" charset="0"/>
              </a:rPr>
              <a:t>Asset Availability</a:t>
            </a:r>
            <a:endParaRPr lang="en-US" sz="4400" dirty="0">
              <a:latin typeface="Source Sans Pro Black" panose="020B0803030403020204" pitchFamily="34" charset="0"/>
            </a:endParaRPr>
          </a:p>
        </p:txBody>
      </p:sp>
      <p:sp>
        <p:nvSpPr>
          <p:cNvPr id="3" name="TextBox 2">
            <a:extLst>
              <a:ext uri="{FF2B5EF4-FFF2-40B4-BE49-F238E27FC236}">
                <a16:creationId xmlns:a16="http://schemas.microsoft.com/office/drawing/2014/main" id="{EE927FA5-C517-4674-81E1-5A08B6FC25F2}"/>
              </a:ext>
            </a:extLst>
          </p:cNvPr>
          <p:cNvSpPr txBox="1"/>
          <p:nvPr/>
        </p:nvSpPr>
        <p:spPr>
          <a:xfrm>
            <a:off x="480560" y="1003047"/>
            <a:ext cx="11571275" cy="5730800"/>
          </a:xfrm>
          <a:prstGeom prst="rect">
            <a:avLst/>
          </a:prstGeom>
          <a:noFill/>
        </p:spPr>
        <p:txBody>
          <a:bodyPr wrap="square" rtlCol="0">
            <a:spAutoFit/>
          </a:bodyPr>
          <a:lstStyle/>
          <a:p>
            <a:pPr defTabSz="457200" fontAlgn="base">
              <a:spcBef>
                <a:spcPct val="20000"/>
              </a:spcBef>
              <a:spcAft>
                <a:spcPct val="0"/>
              </a:spcAft>
            </a:pPr>
            <a:r>
              <a:rPr lang="en-US" sz="3200" b="1" dirty="0" smtClean="0">
                <a:latin typeface="Source Sans Pro Light" panose="020B0403030403020204" pitchFamily="34" charset="0"/>
                <a:ea typeface="MS PGothic" pitchFamily="34" charset="-128"/>
              </a:rPr>
              <a:t>OpenDIS7 Java</a:t>
            </a:r>
          </a:p>
          <a:p>
            <a:pPr marL="457200" indent="-457200" defTabSz="457200" fontAlgn="base">
              <a:spcBef>
                <a:spcPct val="20000"/>
              </a:spcBef>
              <a:spcAft>
                <a:spcPct val="0"/>
              </a:spcAft>
              <a:buFont typeface="Arial" panose="020B0604020202020204" pitchFamily="34" charset="0"/>
              <a:buChar char="•"/>
            </a:pPr>
            <a:r>
              <a:rPr lang="en-US" sz="3200" b="1" dirty="0" smtClean="0">
                <a:latin typeface="Source Sans Pro Light" panose="020B0403030403020204" pitchFamily="34" charset="0"/>
                <a:ea typeface="MS PGothic" pitchFamily="34" charset="-128"/>
                <a:hlinkClick r:id="rId3"/>
              </a:rPr>
              <a:t>https</a:t>
            </a:r>
            <a:r>
              <a:rPr lang="en-US" sz="3200" b="1" dirty="0">
                <a:latin typeface="Source Sans Pro Light" panose="020B0403030403020204" pitchFamily="34" charset="0"/>
                <a:ea typeface="MS PGothic" pitchFamily="34" charset="-128"/>
                <a:hlinkClick r:id="rId3"/>
              </a:rPr>
              <a:t>://</a:t>
            </a:r>
            <a:r>
              <a:rPr lang="en-US" sz="3200" b="1" dirty="0" smtClean="0">
                <a:latin typeface="Source Sans Pro Light" panose="020B0403030403020204" pitchFamily="34" charset="0"/>
                <a:ea typeface="MS PGothic" pitchFamily="34" charset="-128"/>
                <a:hlinkClick r:id="rId3"/>
              </a:rPr>
              <a:t>github.com/open-dis/open-dis7-java</a:t>
            </a:r>
            <a:endParaRPr lang="en-US" sz="3200" b="1" dirty="0" smtClean="0">
              <a:latin typeface="Source Sans Pro Light" panose="020B0403030403020204" pitchFamily="34" charset="0"/>
              <a:ea typeface="MS PGothic" pitchFamily="34" charset="-128"/>
            </a:endParaRPr>
          </a:p>
          <a:p>
            <a:pPr marL="457200" indent="-457200" defTabSz="457200" fontAlgn="base">
              <a:spcBef>
                <a:spcPct val="20000"/>
              </a:spcBef>
              <a:spcAft>
                <a:spcPct val="0"/>
              </a:spcAft>
              <a:buFont typeface="Arial" panose="020B0604020202020204" pitchFamily="34" charset="0"/>
              <a:buChar char="•"/>
            </a:pPr>
            <a:r>
              <a:rPr lang="en-US" sz="3200" b="1" dirty="0">
                <a:latin typeface="Source Sans Pro Light" panose="020B0403030403020204" pitchFamily="34" charset="0"/>
                <a:ea typeface="MS PGothic" pitchFamily="34" charset="-128"/>
                <a:hlinkClick r:id="rId4"/>
              </a:rPr>
              <a:t>https://</a:t>
            </a:r>
            <a:r>
              <a:rPr lang="en-US" sz="3200" b="1" dirty="0" smtClean="0">
                <a:latin typeface="Source Sans Pro Light" panose="020B0403030403020204" pitchFamily="34" charset="0"/>
                <a:ea typeface="MS PGothic" pitchFamily="34" charset="-128"/>
                <a:hlinkClick r:id="rId4"/>
              </a:rPr>
              <a:t>github.com/open-dis/open-dis7-source-generator</a:t>
            </a:r>
            <a:r>
              <a:rPr lang="en-US" sz="3200" b="1" dirty="0" smtClean="0">
                <a:latin typeface="Source Sans Pro Light" panose="020B0403030403020204" pitchFamily="34" charset="0"/>
                <a:ea typeface="MS PGothic" pitchFamily="34" charset="-128"/>
              </a:rPr>
              <a:t>  </a:t>
            </a:r>
          </a:p>
          <a:p>
            <a:pPr defTabSz="457200" fontAlgn="base">
              <a:spcBef>
                <a:spcPct val="20000"/>
              </a:spcBef>
              <a:spcAft>
                <a:spcPct val="0"/>
              </a:spcAft>
            </a:pPr>
            <a:r>
              <a:rPr lang="en-US" sz="3200" b="1" dirty="0" smtClean="0">
                <a:latin typeface="Source Sans Pro Light" panose="020B0403030403020204" pitchFamily="34" charset="0"/>
                <a:ea typeface="MS PGothic" pitchFamily="34" charset="-128"/>
              </a:rPr>
              <a:t>MOVES MV3500 course Network Simulation</a:t>
            </a:r>
          </a:p>
          <a:p>
            <a:pPr marL="457200" indent="-457200" defTabSz="457200" fontAlgn="base">
              <a:spcBef>
                <a:spcPct val="20000"/>
              </a:spcBef>
              <a:spcAft>
                <a:spcPct val="0"/>
              </a:spcAft>
              <a:buFont typeface="Arial" panose="020B0604020202020204" pitchFamily="34" charset="0"/>
              <a:buChar char="•"/>
            </a:pPr>
            <a:r>
              <a:rPr lang="en-US" sz="3200" b="1" dirty="0">
                <a:latin typeface="Source Sans Pro Light" panose="020B0403030403020204" pitchFamily="34" charset="0"/>
                <a:ea typeface="MS PGothic" pitchFamily="34" charset="-128"/>
                <a:hlinkClick r:id="rId5"/>
              </a:rPr>
              <a:t>https://gitlab.nps.edu/Savage/NetworkedGraphicsMV3500/-/</a:t>
            </a:r>
            <a:r>
              <a:rPr lang="en-US" sz="3200" b="1" dirty="0" smtClean="0">
                <a:latin typeface="Source Sans Pro Light" panose="020B0403030403020204" pitchFamily="34" charset="0"/>
                <a:ea typeface="MS PGothic" pitchFamily="34" charset="-128"/>
                <a:hlinkClick r:id="rId5"/>
              </a:rPr>
              <a:t>blob/master/README.md</a:t>
            </a:r>
            <a:r>
              <a:rPr lang="en-US" sz="3200" b="1" dirty="0" smtClean="0">
                <a:latin typeface="Source Sans Pro Light" panose="020B0403030403020204" pitchFamily="34" charset="0"/>
                <a:ea typeface="MS PGothic" pitchFamily="34" charset="-128"/>
              </a:rPr>
              <a:t>  (with </a:t>
            </a:r>
            <a:r>
              <a:rPr lang="en-US" sz="3200" b="1" dirty="0" smtClean="0">
                <a:latin typeface="Source Sans Pro Light" panose="020B0403030403020204" pitchFamily="34" charset="0"/>
                <a:ea typeface="MS PGothic" pitchFamily="34" charset="-128"/>
                <a:hlinkClick r:id="rId6"/>
              </a:rPr>
              <a:t>Brennenstuhl thesis assets</a:t>
            </a:r>
            <a:r>
              <a:rPr lang="en-US" sz="3200" b="1" dirty="0" smtClean="0">
                <a:latin typeface="Source Sans Pro Light" panose="020B0403030403020204" pitchFamily="34" charset="0"/>
                <a:ea typeface="MS PGothic" pitchFamily="34" charset="-128"/>
              </a:rPr>
              <a:t>)</a:t>
            </a:r>
          </a:p>
          <a:p>
            <a:pPr defTabSz="457200" fontAlgn="base">
              <a:spcBef>
                <a:spcPct val="20000"/>
              </a:spcBef>
              <a:spcAft>
                <a:spcPct val="0"/>
              </a:spcAft>
            </a:pPr>
            <a:r>
              <a:rPr lang="en-US" sz="3200" b="1" dirty="0" smtClean="0">
                <a:latin typeface="Source Sans Pro Light" panose="020B0403030403020204" pitchFamily="34" charset="0"/>
                <a:ea typeface="MS PGothic" pitchFamily="34" charset="-128"/>
              </a:rPr>
              <a:t>Extensible </a:t>
            </a:r>
            <a:r>
              <a:rPr lang="en-US" sz="3200" b="1" dirty="0">
                <a:latin typeface="Source Sans Pro Light" panose="020B0403030403020204" pitchFamily="34" charset="0"/>
                <a:ea typeface="MS PGothic" pitchFamily="34" charset="-128"/>
              </a:rPr>
              <a:t>3D (X3D) Graphics International Standard</a:t>
            </a:r>
          </a:p>
          <a:p>
            <a:pPr marL="457200" indent="-457200" defTabSz="457200" fontAlgn="base">
              <a:spcBef>
                <a:spcPct val="20000"/>
              </a:spcBef>
              <a:spcAft>
                <a:spcPct val="0"/>
              </a:spcAft>
              <a:buFont typeface="Arial" panose="020B0604020202020204" pitchFamily="34" charset="0"/>
              <a:buChar char="•"/>
            </a:pPr>
            <a:r>
              <a:rPr lang="en-US" sz="3200" b="1" dirty="0">
                <a:latin typeface="Source Sans Pro Light" panose="020B0403030403020204" pitchFamily="34" charset="0"/>
                <a:ea typeface="MS PGothic" pitchFamily="34" charset="-128"/>
                <a:hlinkClick r:id="rId7"/>
              </a:rPr>
              <a:t>https://www.web3D.org/what-x3d</a:t>
            </a:r>
            <a:r>
              <a:rPr lang="en-US" sz="3200" b="1" dirty="0">
                <a:latin typeface="Source Sans Pro Light" panose="020B0403030403020204" pitchFamily="34" charset="0"/>
                <a:ea typeface="MS PGothic" pitchFamily="34" charset="-128"/>
              </a:rPr>
              <a:t> </a:t>
            </a:r>
            <a:endParaRPr lang="en-US" sz="3200" b="1" dirty="0" smtClean="0">
              <a:latin typeface="Source Sans Pro Light" panose="020B0403030403020204" pitchFamily="34" charset="0"/>
              <a:ea typeface="MS PGothic" pitchFamily="34" charset="-128"/>
            </a:endParaRPr>
          </a:p>
          <a:p>
            <a:pPr defTabSz="457200" fontAlgn="base">
              <a:spcBef>
                <a:spcPct val="20000"/>
              </a:spcBef>
              <a:spcAft>
                <a:spcPct val="0"/>
              </a:spcAft>
            </a:pPr>
            <a:r>
              <a:rPr lang="en-US" sz="3200" b="1" dirty="0" smtClean="0">
                <a:latin typeface="Source Sans Pro Light" panose="020B0403030403020204" pitchFamily="34" charset="0"/>
                <a:ea typeface="MS PGothic" pitchFamily="34" charset="-128"/>
              </a:rPr>
              <a:t>SPIDERS3D Naval Virtual Environment</a:t>
            </a:r>
            <a:endParaRPr lang="en-US" sz="3200" b="1" dirty="0">
              <a:latin typeface="Source Sans Pro Light" panose="020B0403030403020204" pitchFamily="34" charset="0"/>
              <a:ea typeface="MS PGothic" pitchFamily="34" charset="-128"/>
            </a:endParaRPr>
          </a:p>
          <a:p>
            <a:pPr marL="457200" indent="-457200" defTabSz="457200" fontAlgn="base">
              <a:spcBef>
                <a:spcPct val="20000"/>
              </a:spcBef>
              <a:spcAft>
                <a:spcPct val="0"/>
              </a:spcAft>
              <a:buFont typeface="Arial" panose="020B0604020202020204" pitchFamily="34" charset="0"/>
              <a:buChar char="•"/>
            </a:pPr>
            <a:r>
              <a:rPr lang="en-US" sz="2800" b="1" dirty="0">
                <a:latin typeface="Source Sans Pro Light" panose="020B0403030403020204" pitchFamily="34" charset="0"/>
                <a:ea typeface="MS PGothic" pitchFamily="34" charset="-128"/>
                <a:hlinkClick r:id="rId8"/>
              </a:rPr>
              <a:t>https://gitlab.nps.edu/Savage/Spiders3dPublic/-/</a:t>
            </a:r>
            <a:r>
              <a:rPr lang="en-US" sz="2800" b="1" dirty="0" smtClean="0">
                <a:latin typeface="Source Sans Pro Light" panose="020B0403030403020204" pitchFamily="34" charset="0"/>
                <a:ea typeface="MS PGothic" pitchFamily="34" charset="-128"/>
                <a:hlinkClick r:id="rId8"/>
              </a:rPr>
              <a:t>blob/master/README.md</a:t>
            </a:r>
            <a:r>
              <a:rPr lang="en-US" sz="2800" b="1" dirty="0" smtClean="0">
                <a:latin typeface="Source Sans Pro Light" panose="020B0403030403020204" pitchFamily="34" charset="0"/>
                <a:ea typeface="MS PGothic" pitchFamily="34" charset="-128"/>
              </a:rPr>
              <a:t> </a:t>
            </a:r>
            <a:endParaRPr lang="en-US" sz="2800" dirty="0">
              <a:latin typeface="Source Sans Pro Light" panose="020B0403030403020204" pitchFamily="34" charset="0"/>
              <a:ea typeface="MS PGothic" pitchFamily="34" charset="-128"/>
            </a:endParaRPr>
          </a:p>
        </p:txBody>
      </p:sp>
      <p:sp>
        <p:nvSpPr>
          <p:cNvPr id="2" name="TextBox 1"/>
          <p:cNvSpPr txBox="1"/>
          <p:nvPr/>
        </p:nvSpPr>
        <p:spPr>
          <a:xfrm>
            <a:off x="8477838" y="778547"/>
            <a:ext cx="3573997" cy="1323439"/>
          </a:xfrm>
          <a:prstGeom prst="rect">
            <a:avLst/>
          </a:prstGeom>
          <a:noFill/>
          <a:ln>
            <a:solidFill>
              <a:schemeClr val="tx1"/>
            </a:solidFill>
          </a:ln>
        </p:spPr>
        <p:txBody>
          <a:bodyPr wrap="square" rtlCol="0">
            <a:spAutoFit/>
          </a:bodyPr>
          <a:lstStyle/>
          <a:p>
            <a:pPr marL="173038" indent="-173038"/>
            <a:r>
              <a:rPr lang="en-US" sz="2000" dirty="0" smtClean="0"/>
              <a:t>Open-source Java codebase with</a:t>
            </a:r>
          </a:p>
          <a:p>
            <a:pPr marL="173038" indent="-173038">
              <a:buFont typeface="Arial" panose="020B0604020202020204" pitchFamily="34" charset="0"/>
              <a:buChar char="•"/>
            </a:pPr>
            <a:r>
              <a:rPr lang="en-US" sz="2000" dirty="0" smtClean="0"/>
              <a:t>Full set of 72 IEEE DIS PDUs,</a:t>
            </a:r>
          </a:p>
          <a:p>
            <a:pPr marL="173038" indent="-173038">
              <a:buFont typeface="Arial" panose="020B0604020202020204" pitchFamily="34" charset="0"/>
              <a:buChar char="•"/>
            </a:pPr>
            <a:r>
              <a:rPr lang="en-US" sz="2000" dirty="0" smtClean="0"/>
              <a:t>27,000 DIS Enumerations,</a:t>
            </a:r>
            <a:r>
              <a:rPr lang="en-US" sz="2000" dirty="0"/>
              <a:t> and</a:t>
            </a:r>
            <a:endParaRPr lang="en-US" sz="2000" dirty="0" smtClean="0"/>
          </a:p>
          <a:p>
            <a:pPr marL="173038" indent="-173038">
              <a:buFont typeface="Arial" panose="020B0604020202020204" pitchFamily="34" charset="0"/>
              <a:buChar char="•"/>
            </a:pPr>
            <a:r>
              <a:rPr lang="en-US" sz="2000" dirty="0" smtClean="0"/>
              <a:t>Complete </a:t>
            </a:r>
            <a:r>
              <a:rPr lang="en-US" sz="2000" dirty="0" smtClean="0">
                <a:hlinkClick r:id="rId9"/>
              </a:rPr>
              <a:t>DIS7 XML Schema</a:t>
            </a:r>
            <a:endParaRPr lang="en-US" sz="2000" dirty="0"/>
          </a:p>
        </p:txBody>
      </p:sp>
      <p:sp>
        <p:nvSpPr>
          <p:cNvPr id="6" name="Slide Number Placeholder 5"/>
          <p:cNvSpPr txBox="1">
            <a:spLocks/>
          </p:cNvSpPr>
          <p:nvPr/>
        </p:nvSpPr>
        <p:spPr>
          <a:xfrm>
            <a:off x="11513820" y="58229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19</a:t>
            </a:fld>
            <a:endParaRPr lang="en-US"/>
          </a:p>
        </p:txBody>
      </p:sp>
    </p:spTree>
    <p:extLst>
      <p:ext uri="{BB962C8B-B14F-4D97-AF65-F5344CB8AC3E}">
        <p14:creationId xmlns:p14="http://schemas.microsoft.com/office/powerpoint/2010/main" val="3787602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69275"/>
            <a:ext cx="11911672" cy="769441"/>
          </a:xfrm>
          <a:prstGeom prst="rect">
            <a:avLst/>
          </a:prstGeom>
          <a:noFill/>
        </p:spPr>
        <p:txBody>
          <a:bodyPr wrap="square" rtlCol="0">
            <a:spAutoFit/>
          </a:bodyPr>
          <a:lstStyle/>
          <a:p>
            <a:r>
              <a:rPr lang="en-US" sz="4400" dirty="0" smtClean="0">
                <a:latin typeface="Source Sans Pro Black" panose="020B0803030403020204" pitchFamily="34" charset="0"/>
              </a:rPr>
              <a:t>Thesis Motivation: Basic </a:t>
            </a:r>
            <a:r>
              <a:rPr lang="en-US" sz="4400" dirty="0">
                <a:latin typeface="Source Sans Pro Black" panose="020B0803030403020204" pitchFamily="34" charset="0"/>
              </a:rPr>
              <a:t>Premises</a:t>
            </a:r>
          </a:p>
        </p:txBody>
      </p:sp>
      <p:sp>
        <p:nvSpPr>
          <p:cNvPr id="3" name="TextBox 2">
            <a:extLst>
              <a:ext uri="{FF2B5EF4-FFF2-40B4-BE49-F238E27FC236}">
                <a16:creationId xmlns:a16="http://schemas.microsoft.com/office/drawing/2014/main" id="{EE927FA5-C517-4674-81E1-5A08B6FC25F2}"/>
              </a:ext>
            </a:extLst>
          </p:cNvPr>
          <p:cNvSpPr txBox="1"/>
          <p:nvPr/>
        </p:nvSpPr>
        <p:spPr>
          <a:xfrm>
            <a:off x="480561" y="1003047"/>
            <a:ext cx="11230878" cy="4622804"/>
          </a:xfrm>
          <a:prstGeom prst="rect">
            <a:avLst/>
          </a:prstGeom>
          <a:noFill/>
        </p:spPr>
        <p:txBody>
          <a:bodyPr wrap="square" rtlCol="0">
            <a:spAutoFit/>
          </a:bodyPr>
          <a:lstStyle/>
          <a:p>
            <a:pPr marL="285750" indent="-285750" defTabSz="457200" fontAlgn="base">
              <a:spcBef>
                <a:spcPct val="20000"/>
              </a:spcBef>
              <a:spcAft>
                <a:spcPct val="0"/>
              </a:spcAft>
              <a:buFont typeface="Arial" pitchFamily="34" charset="0"/>
              <a:buChar char="•"/>
            </a:pPr>
            <a:r>
              <a:rPr lang="en-US" sz="3200" b="1" dirty="0">
                <a:latin typeface="Source Sans Pro Light" panose="020B0403030403020204" pitchFamily="34" charset="0"/>
                <a:ea typeface="MS PGothic" pitchFamily="34" charset="-128"/>
              </a:rPr>
              <a:t>A stream is a stream, at rest in a file or in motion over the network</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Playback recorded manipulation of a model using PDUs</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Stream manipulation of models using OpenDIS7 library</a:t>
            </a:r>
          </a:p>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Multiple open-source codebases available, initially Java with more languages to follow (JavaScript, Python, XML, JSON, etc.)</a:t>
            </a:r>
          </a:p>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X3D Graphics standard allows dynamic 3D in any Web browser</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Record remote animation of a model using PDUs</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Distill concise first-order linear interpolators from streams</a:t>
            </a: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2</a:t>
            </a:fld>
            <a:endParaRPr lang="en-US"/>
          </a:p>
        </p:txBody>
      </p:sp>
    </p:spTree>
    <p:extLst>
      <p:ext uri="{BB962C8B-B14F-4D97-AF65-F5344CB8AC3E}">
        <p14:creationId xmlns:p14="http://schemas.microsoft.com/office/powerpoint/2010/main" val="4075257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69275"/>
            <a:ext cx="11911672" cy="769441"/>
          </a:xfrm>
          <a:prstGeom prst="rect">
            <a:avLst/>
          </a:prstGeom>
          <a:noFill/>
        </p:spPr>
        <p:txBody>
          <a:bodyPr wrap="square" rtlCol="0">
            <a:spAutoFit/>
          </a:bodyPr>
          <a:lstStyle/>
          <a:p>
            <a:r>
              <a:rPr lang="en-US" sz="4400" dirty="0" smtClean="0">
                <a:latin typeface="Source Sans Pro Black" panose="020B0803030403020204" pitchFamily="34" charset="0"/>
              </a:rPr>
              <a:t>Thesis Availability</a:t>
            </a:r>
            <a:endParaRPr lang="en-US" sz="4400" dirty="0">
              <a:latin typeface="Source Sans Pro Black" panose="020B0803030403020204" pitchFamily="34" charset="0"/>
            </a:endParaRPr>
          </a:p>
        </p:txBody>
      </p:sp>
      <p:sp>
        <p:nvSpPr>
          <p:cNvPr id="3" name="TextBox 2">
            <a:extLst>
              <a:ext uri="{FF2B5EF4-FFF2-40B4-BE49-F238E27FC236}">
                <a16:creationId xmlns:a16="http://schemas.microsoft.com/office/drawing/2014/main" id="{EE927FA5-C517-4674-81E1-5A08B6FC25F2}"/>
              </a:ext>
            </a:extLst>
          </p:cNvPr>
          <p:cNvSpPr txBox="1"/>
          <p:nvPr/>
        </p:nvSpPr>
        <p:spPr>
          <a:xfrm>
            <a:off x="480561" y="1003047"/>
            <a:ext cx="11230878" cy="5078313"/>
          </a:xfrm>
          <a:prstGeom prst="rect">
            <a:avLst/>
          </a:prstGeom>
          <a:noFill/>
        </p:spPr>
        <p:txBody>
          <a:bodyPr wrap="square" rtlCol="0">
            <a:spAutoFit/>
          </a:bodyPr>
          <a:lstStyle/>
          <a:p>
            <a:r>
              <a:rPr lang="en-US" dirty="0"/>
              <a:t>REPEATABLE UNIT TESTING OF DISTRIBUTED INTERACTIVE SIMULATION (DIS) PROTOCOL BEHAVIOR STREAMS USING </a:t>
            </a:r>
            <a:r>
              <a:rPr lang="en-US" dirty="0" smtClean="0"/>
              <a:t>WEB STANDARDS, Tobias Brennenstuhl, Masters Thesis, NPS, June 2020, </a:t>
            </a:r>
            <a:r>
              <a:rPr lang="en-US" dirty="0">
                <a:hlinkClick r:id="rId3"/>
              </a:rPr>
              <a:t>https://</a:t>
            </a:r>
            <a:r>
              <a:rPr lang="en-US" dirty="0" smtClean="0">
                <a:hlinkClick r:id="rId3"/>
              </a:rPr>
              <a:t>calhoun.nps.edu/handle/10945/65436</a:t>
            </a:r>
            <a:r>
              <a:rPr lang="en-US" dirty="0" smtClean="0"/>
              <a:t> </a:t>
            </a:r>
          </a:p>
          <a:p>
            <a:endParaRPr lang="en-US" dirty="0" smtClean="0"/>
          </a:p>
          <a:p>
            <a:r>
              <a:rPr lang="en-US" i="1" dirty="0" smtClean="0"/>
              <a:t>Abstract. </a:t>
            </a:r>
            <a:r>
              <a:rPr lang="en-US" dirty="0" smtClean="0"/>
              <a:t>The </a:t>
            </a:r>
            <a:r>
              <a:rPr lang="en-US" dirty="0"/>
              <a:t>IEEE Distributed Interactive Simulation (DIS) protocol is used for high-fidelity real-time information sharing among </a:t>
            </a:r>
            <a:r>
              <a:rPr lang="en-US" dirty="0" smtClean="0"/>
              <a:t>simulations and </a:t>
            </a:r>
            <a:r>
              <a:rPr lang="en-US" dirty="0"/>
              <a:t>trainers across the entire international Modeling and Simulation (M&amp;S) community. If archivally saved and replayed, </a:t>
            </a:r>
            <a:r>
              <a:rPr lang="en-US" dirty="0" smtClean="0"/>
              <a:t>DIS streams </a:t>
            </a:r>
            <a:r>
              <a:rPr lang="en-US" dirty="0"/>
              <a:t>have the potential to become a valuable source of Big Data. The availability of archived prerecorded behavior streams </a:t>
            </a:r>
            <a:r>
              <a:rPr lang="en-US" dirty="0" smtClean="0"/>
              <a:t>for replay</a:t>
            </a:r>
            <a:r>
              <a:rPr lang="en-US" dirty="0"/>
              <a:t>, adaptation, and analysis can benefit an immense variety of application areas. The computer science principle “a stream is </a:t>
            </a:r>
            <a:r>
              <a:rPr lang="en-US" dirty="0" smtClean="0"/>
              <a:t>a stream</a:t>
            </a:r>
            <a:r>
              <a:rPr lang="en-US" dirty="0"/>
              <a:t>” indicates that data in motion is equivalent to data at rest. This characteristic can enable powerful capabilities for DIS. </a:t>
            </a:r>
            <a:r>
              <a:rPr lang="en-US" dirty="0" smtClean="0"/>
              <a:t>This thesis </a:t>
            </a:r>
            <a:r>
              <a:rPr lang="en-US" dirty="0"/>
              <a:t>presents prototypes to demonstrate how various forms of repeatability are key to gaining improved benefits from DIS </a:t>
            </a:r>
            <a:r>
              <a:rPr lang="en-US" dirty="0" smtClean="0"/>
              <a:t>stream analysis</a:t>
            </a:r>
            <a:r>
              <a:rPr lang="en-US" dirty="0"/>
              <a:t>. Unit testing of DIS behavior streams allows confirmation of both repeatability and correctness when testing all manner </a:t>
            </a:r>
            <a:r>
              <a:rPr lang="en-US" dirty="0" smtClean="0"/>
              <a:t>of applications</a:t>
            </a:r>
            <a:r>
              <a:rPr lang="en-US" dirty="0"/>
              <a:t>, exercises, simulations, and training sessions. A related use case is automated after-action review (AAR) from recorded</a:t>
            </a:r>
          </a:p>
          <a:p>
            <a:r>
              <a:rPr lang="en-US" dirty="0"/>
              <a:t>DIS streams. This thesis also shows how a DIS stream is converted into autogenerated code that can animate an X3D </a:t>
            </a:r>
            <a:r>
              <a:rPr lang="en-US" dirty="0" smtClean="0"/>
              <a:t>Graphics model</a:t>
            </a:r>
            <a:r>
              <a:rPr lang="en-US" dirty="0"/>
              <a:t>. Many obstacles were overcome during this work, and so various best practices are provided. Of note is that unit </a:t>
            </a:r>
            <a:r>
              <a:rPr lang="en-US" dirty="0" smtClean="0"/>
              <a:t>testing might </a:t>
            </a:r>
            <a:r>
              <a:rPr lang="en-US" dirty="0"/>
              <a:t>even become a contract requirement for incrementally developing and stably maintaining Live Virtual Constructive (LVC) </a:t>
            </a:r>
            <a:r>
              <a:rPr lang="en-US" dirty="0" smtClean="0"/>
              <a:t>code bases</a:t>
            </a:r>
            <a:r>
              <a:rPr lang="en-US" dirty="0"/>
              <a:t>. Recent progress includes autogeneration of all SISO enumerations as Java classes and development of a complete </a:t>
            </a:r>
            <a:r>
              <a:rPr lang="en-US" dirty="0" smtClean="0"/>
              <a:t>type-safe XML </a:t>
            </a:r>
            <a:r>
              <a:rPr lang="en-US" dirty="0"/>
              <a:t>Schema for a DIS-XML encoding as well. This progress provides many opportunities for future work including C-DIS and </a:t>
            </a:r>
            <a:r>
              <a:rPr lang="en-US" dirty="0" smtClean="0"/>
              <a:t>DISv8 activity</a:t>
            </a:r>
            <a:r>
              <a:rPr lang="en-US" dirty="0"/>
              <a:t>.</a:t>
            </a:r>
            <a:endParaRPr lang="en-US" sz="3200" dirty="0">
              <a:latin typeface="Source Sans Pro Light" panose="020B0403030403020204" pitchFamily="34" charset="0"/>
              <a:ea typeface="MS PGothic" pitchFamily="34" charset="-128"/>
            </a:endParaRP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20</a:t>
            </a:fld>
            <a:endParaRPr lang="en-US"/>
          </a:p>
        </p:txBody>
      </p:sp>
    </p:spTree>
    <p:extLst>
      <p:ext uri="{BB962C8B-B14F-4D97-AF65-F5344CB8AC3E}">
        <p14:creationId xmlns:p14="http://schemas.microsoft.com/office/powerpoint/2010/main" val="10486184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1456310"/>
            <a:ext cx="12192000" cy="4770537"/>
          </a:xfrm>
          <a:prstGeom prst="rect">
            <a:avLst/>
          </a:prstGeom>
          <a:noFill/>
        </p:spPr>
        <p:txBody>
          <a:bodyPr wrap="square" rtlCol="0">
            <a:spAutoFit/>
          </a:bodyPr>
          <a:lstStyle/>
          <a:p>
            <a:pPr algn="ctr"/>
            <a:r>
              <a:rPr lang="en-US" sz="4400" dirty="0" smtClean="0">
                <a:latin typeface="Source Sans Pro Black" panose="020B0803030403020204" pitchFamily="34" charset="0"/>
              </a:rPr>
              <a:t>Don </a:t>
            </a:r>
            <a:r>
              <a:rPr lang="en-US" sz="4400" dirty="0">
                <a:latin typeface="Source Sans Pro Black" panose="020B0803030403020204" pitchFamily="34" charset="0"/>
              </a:rPr>
              <a:t>Brutzman</a:t>
            </a:r>
          </a:p>
          <a:p>
            <a:pPr algn="ctr"/>
            <a:r>
              <a:rPr lang="en-US" sz="2800" dirty="0" smtClean="0">
                <a:latin typeface="Source Sans Pro Black" panose="020B0803030403020204" pitchFamily="34" charset="0"/>
                <a:hlinkClick r:id="rId3"/>
              </a:rPr>
              <a:t>brutzman@nps.edu</a:t>
            </a:r>
            <a:r>
              <a:rPr lang="en-US" sz="2800" dirty="0" smtClean="0">
                <a:latin typeface="Source Sans Pro Black" panose="020B0803030403020204" pitchFamily="34" charset="0"/>
              </a:rPr>
              <a:t> </a:t>
            </a:r>
            <a:endParaRPr lang="en-US" sz="2800" dirty="0">
              <a:latin typeface="Source Sans Pro Black" panose="020B0803030403020204" pitchFamily="34" charset="0"/>
            </a:endParaRPr>
          </a:p>
          <a:p>
            <a:pPr algn="ctr"/>
            <a:endParaRPr lang="en-US" sz="3600" dirty="0">
              <a:latin typeface="Source Sans Pro Black" panose="020B0803030403020204" pitchFamily="34" charset="0"/>
            </a:endParaRPr>
          </a:p>
          <a:p>
            <a:pPr algn="ctr"/>
            <a:r>
              <a:rPr lang="en-US" sz="4000" dirty="0">
                <a:latin typeface="Source Sans Pro Black" panose="020B0803030403020204" pitchFamily="34" charset="0"/>
              </a:rPr>
              <a:t>LTC Tobias Brennenstuhl</a:t>
            </a:r>
          </a:p>
          <a:p>
            <a:pPr algn="ctr"/>
            <a:r>
              <a:rPr lang="en-US" sz="2800" dirty="0">
                <a:latin typeface="Source Sans Pro Black" panose="020B0803030403020204" pitchFamily="34" charset="0"/>
              </a:rPr>
              <a:t> </a:t>
            </a:r>
            <a:r>
              <a:rPr lang="en-US" sz="2800" dirty="0" smtClean="0">
                <a:latin typeface="Source Sans Pro Black" panose="020B0803030403020204" pitchFamily="34" charset="0"/>
                <a:hlinkClick r:id="rId4"/>
              </a:rPr>
              <a:t>tobias.brennenstuhl@bmvg.bund.de</a:t>
            </a:r>
            <a:endParaRPr lang="en-US" sz="2800" dirty="0" smtClean="0">
              <a:latin typeface="Source Sans Pro Black" panose="020B0803030403020204" pitchFamily="34" charset="0"/>
            </a:endParaRPr>
          </a:p>
          <a:p>
            <a:pPr algn="ctr"/>
            <a:endParaRPr lang="en-US" sz="2800" dirty="0">
              <a:latin typeface="Source Sans Pro Black" panose="020B0803030403020204" pitchFamily="34" charset="0"/>
            </a:endParaRPr>
          </a:p>
          <a:p>
            <a:pPr algn="ctr"/>
            <a:r>
              <a:rPr lang="en-US" sz="4400" dirty="0" smtClean="0">
                <a:latin typeface="Source Sans Pro Black" panose="020B0803030403020204" pitchFamily="34" charset="0"/>
              </a:rPr>
              <a:t>Terry Norbraten</a:t>
            </a:r>
            <a:endParaRPr lang="en-US" sz="4400" dirty="0">
              <a:latin typeface="Source Sans Pro Black" panose="020B0803030403020204" pitchFamily="34" charset="0"/>
            </a:endParaRPr>
          </a:p>
          <a:p>
            <a:pPr algn="ctr"/>
            <a:r>
              <a:rPr lang="en-US" sz="2800" dirty="0" smtClean="0">
                <a:latin typeface="Source Sans Pro Black" panose="020B0803030403020204" pitchFamily="34" charset="0"/>
                <a:hlinkClick r:id="rId5"/>
              </a:rPr>
              <a:t>tdnorbra@nps.edu</a:t>
            </a:r>
            <a:r>
              <a:rPr lang="en-US" sz="2800" dirty="0" smtClean="0">
                <a:latin typeface="Source Sans Pro Black" panose="020B0803030403020204" pitchFamily="34" charset="0"/>
              </a:rPr>
              <a:t>  </a:t>
            </a:r>
            <a:endParaRPr lang="en-US" sz="2800" dirty="0">
              <a:latin typeface="Source Sans Pro Black" panose="020B0803030403020204" pitchFamily="34" charset="0"/>
            </a:endParaRPr>
          </a:p>
          <a:p>
            <a:pPr algn="ctr"/>
            <a:r>
              <a:rPr lang="en-US" sz="2800" dirty="0" smtClean="0">
                <a:latin typeface="Source Sans Pro Black" panose="020B0803030403020204" pitchFamily="34" charset="0"/>
              </a:rPr>
              <a:t> </a:t>
            </a:r>
            <a:endParaRPr lang="en-US" sz="2800" dirty="0">
              <a:latin typeface="Source Sans Pro Black" panose="020B0803030403020204" pitchFamily="34" charset="0"/>
            </a:endParaRPr>
          </a:p>
        </p:txBody>
      </p:sp>
      <p:sp>
        <p:nvSpPr>
          <p:cNvPr id="3" name="TextBox 6">
            <a:extLst>
              <a:ext uri="{FF2B5EF4-FFF2-40B4-BE49-F238E27FC236}">
                <a16:creationId xmlns:a16="http://schemas.microsoft.com/office/drawing/2014/main" id="{951B215A-8A9E-4C27-9769-905BA849A4E7}"/>
              </a:ext>
            </a:extLst>
          </p:cNvPr>
          <p:cNvSpPr txBox="1"/>
          <p:nvPr/>
        </p:nvSpPr>
        <p:spPr>
          <a:xfrm>
            <a:off x="140164" y="49006"/>
            <a:ext cx="11911672" cy="769441"/>
          </a:xfrm>
          <a:prstGeom prst="rect">
            <a:avLst/>
          </a:prstGeom>
          <a:noFill/>
        </p:spPr>
        <p:txBody>
          <a:bodyPr wrap="square" rtlCol="0">
            <a:spAutoFit/>
          </a:bodyPr>
          <a:lstStyle/>
          <a:p>
            <a:pPr algn="ctr"/>
            <a:r>
              <a:rPr lang="en-US" sz="4400" b="1" i="1" dirty="0" smtClean="0">
                <a:latin typeface="Source Sans Pro Black" panose="020B0803030403020204" pitchFamily="34" charset="0"/>
              </a:rPr>
              <a:t>Questions and contributions always welcome!</a:t>
            </a:r>
            <a:endParaRPr lang="en-US" sz="4400" b="1" i="1" dirty="0">
              <a:latin typeface="Source Sans Pro Black" panose="020B0803030403020204" pitchFamily="34" charset="0"/>
            </a:endParaRP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21</a:t>
            </a:fld>
            <a:endParaRPr lang="en-US"/>
          </a:p>
        </p:txBody>
      </p:sp>
    </p:spTree>
    <p:extLst>
      <p:ext uri="{BB962C8B-B14F-4D97-AF65-F5344CB8AC3E}">
        <p14:creationId xmlns:p14="http://schemas.microsoft.com/office/powerpoint/2010/main" val="1558254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83130"/>
            <a:ext cx="11911672" cy="769441"/>
          </a:xfrm>
          <a:prstGeom prst="rect">
            <a:avLst/>
          </a:prstGeom>
          <a:noFill/>
        </p:spPr>
        <p:txBody>
          <a:bodyPr wrap="square" rtlCol="0">
            <a:spAutoFit/>
          </a:bodyPr>
          <a:lstStyle/>
          <a:p>
            <a:r>
              <a:rPr lang="en-US" sz="4400" dirty="0">
                <a:latin typeface="Source Sans Pro Black" panose="020B0803030403020204" pitchFamily="34" charset="0"/>
              </a:rPr>
              <a:t>Problem Statement</a:t>
            </a:r>
          </a:p>
        </p:txBody>
      </p:sp>
      <p:sp>
        <p:nvSpPr>
          <p:cNvPr id="3" name="TextBox 2">
            <a:extLst>
              <a:ext uri="{FF2B5EF4-FFF2-40B4-BE49-F238E27FC236}">
                <a16:creationId xmlns:a16="http://schemas.microsoft.com/office/drawing/2014/main" id="{2CFCD981-5D53-422B-BFE2-2E3823CD876C}"/>
              </a:ext>
            </a:extLst>
          </p:cNvPr>
          <p:cNvSpPr txBox="1"/>
          <p:nvPr/>
        </p:nvSpPr>
        <p:spPr>
          <a:xfrm>
            <a:off x="359314" y="942424"/>
            <a:ext cx="11230878" cy="4819781"/>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It is hard for simulation systems to interconnect, especially with partner nations and C2 systems</a:t>
            </a:r>
          </a:p>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Utilizing open-source Web Technology is a valuable resource that can help numerous systems regardless of data classification</a:t>
            </a:r>
          </a:p>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Partnerships with NATO partners are needed to improve shared understanding of mutual goals and challenges</a:t>
            </a:r>
          </a:p>
          <a:p>
            <a:pPr marL="28575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M&amp;S is not relevant to active warfighting unless we can achieve interoperability between Live, Virtual and Constructive (LVC) simulations, robot telemetry, and Command and Control (C2)</a:t>
            </a: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3</a:t>
            </a:fld>
            <a:endParaRPr lang="en-US"/>
          </a:p>
        </p:txBody>
      </p:sp>
    </p:spTree>
    <p:extLst>
      <p:ext uri="{BB962C8B-B14F-4D97-AF65-F5344CB8AC3E}">
        <p14:creationId xmlns:p14="http://schemas.microsoft.com/office/powerpoint/2010/main" val="105978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83130"/>
            <a:ext cx="11911672" cy="769441"/>
          </a:xfrm>
          <a:prstGeom prst="rect">
            <a:avLst/>
          </a:prstGeom>
          <a:noFill/>
        </p:spPr>
        <p:txBody>
          <a:bodyPr wrap="square" rtlCol="0">
            <a:spAutoFit/>
          </a:bodyPr>
          <a:lstStyle/>
          <a:p>
            <a:r>
              <a:rPr lang="en-US" sz="4400" dirty="0">
                <a:latin typeface="Source Sans Pro Black" panose="020B0803030403020204" pitchFamily="34" charset="0"/>
              </a:rPr>
              <a:t>Research Questions</a:t>
            </a:r>
          </a:p>
        </p:txBody>
      </p:sp>
      <p:sp>
        <p:nvSpPr>
          <p:cNvPr id="3" name="TextBox 2">
            <a:extLst>
              <a:ext uri="{FF2B5EF4-FFF2-40B4-BE49-F238E27FC236}">
                <a16:creationId xmlns:a16="http://schemas.microsoft.com/office/drawing/2014/main" id="{2CFCD981-5D53-422B-BFE2-2E3823CD876C}"/>
              </a:ext>
            </a:extLst>
          </p:cNvPr>
          <p:cNvSpPr txBox="1"/>
          <p:nvPr/>
        </p:nvSpPr>
        <p:spPr>
          <a:xfrm>
            <a:off x="359314" y="942424"/>
            <a:ext cx="11230878" cy="5213735"/>
          </a:xfrm>
          <a:prstGeom prst="rect">
            <a:avLst/>
          </a:prstGeom>
          <a:noFill/>
        </p:spPr>
        <p:txBody>
          <a:bodyPr wrap="square" rtlCol="0">
            <a:spAutoFit/>
          </a:bodyPr>
          <a:lstStyle/>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Stability of IEEE DIS specs and capabilities of MOVES LVC Lab offer excellent new opportunities for broad interoperation</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Open-source codebase by Mike Bailey offers entire vocabulary</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Curt Blais dissertation work on Rich Semantic Track (RST)</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How can these best be adapted and applied?</a:t>
            </a:r>
          </a:p>
          <a:p>
            <a:pPr marL="285750" lvl="0"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How to promote DIS behavior streams as first-class media type?</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Coherent data streams for collaboration, simulation, telemetry</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Unit testing of recorded streams for adaptable repeatability</a:t>
            </a:r>
          </a:p>
          <a:p>
            <a:pPr marL="742950" lvl="1" indent="-285750" defTabSz="457200" fontAlgn="base">
              <a:spcBef>
                <a:spcPct val="20000"/>
              </a:spcBef>
              <a:spcAft>
                <a:spcPct val="0"/>
              </a:spcAft>
              <a:buFont typeface="Arial" pitchFamily="34" charset="0"/>
              <a:buChar char="•"/>
            </a:pPr>
            <a:r>
              <a:rPr lang="en-US" sz="3200" dirty="0">
                <a:latin typeface="Source Sans Pro Light" panose="020B0403030403020204" pitchFamily="34" charset="0"/>
                <a:ea typeface="MS PGothic" pitchFamily="34" charset="-128"/>
              </a:rPr>
              <a:t>Establish archivable annotated records of simulation activity</a:t>
            </a:r>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4</a:t>
            </a:fld>
            <a:endParaRPr lang="en-US"/>
          </a:p>
        </p:txBody>
      </p:sp>
    </p:spTree>
    <p:extLst>
      <p:ext uri="{BB962C8B-B14F-4D97-AF65-F5344CB8AC3E}">
        <p14:creationId xmlns:p14="http://schemas.microsoft.com/office/powerpoint/2010/main" val="2568241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0164" y="69275"/>
            <a:ext cx="11911672" cy="769441"/>
          </a:xfrm>
          <a:prstGeom prst="rect">
            <a:avLst/>
          </a:prstGeom>
          <a:noFill/>
        </p:spPr>
        <p:txBody>
          <a:bodyPr wrap="square" rtlCol="0">
            <a:spAutoFit/>
          </a:bodyPr>
          <a:lstStyle/>
          <a:p>
            <a:r>
              <a:rPr lang="en-US" sz="4400" dirty="0" smtClean="0">
                <a:latin typeface="Source Sans Pro Black" panose="020B0803030403020204" pitchFamily="34" charset="0"/>
              </a:rPr>
              <a:t>What is IEEE DIS Protocol?</a:t>
            </a:r>
            <a:endParaRPr lang="en-US" sz="4400" dirty="0">
              <a:latin typeface="Source Sans Pro Black" panose="020B0803030403020204" pitchFamily="34" charset="0"/>
            </a:endParaRPr>
          </a:p>
        </p:txBody>
      </p:sp>
      <p:sp>
        <p:nvSpPr>
          <p:cNvPr id="3" name="TextBox 2">
            <a:extLst>
              <a:ext uri="{FF2B5EF4-FFF2-40B4-BE49-F238E27FC236}">
                <a16:creationId xmlns:a16="http://schemas.microsoft.com/office/drawing/2014/main" id="{EE927FA5-C517-4674-81E1-5A08B6FC25F2}"/>
              </a:ext>
            </a:extLst>
          </p:cNvPr>
          <p:cNvSpPr txBox="1"/>
          <p:nvPr/>
        </p:nvSpPr>
        <p:spPr>
          <a:xfrm>
            <a:off x="480561" y="1003047"/>
            <a:ext cx="11422314" cy="5115246"/>
          </a:xfrm>
          <a:prstGeom prst="rect">
            <a:avLst/>
          </a:prstGeom>
          <a:noFill/>
        </p:spPr>
        <p:txBody>
          <a:bodyPr wrap="square" rtlCol="0">
            <a:spAutoFit/>
          </a:bodyPr>
          <a:lstStyle/>
          <a:p>
            <a:pPr marL="571500" indent="-571500" defTabSz="457200" fontAlgn="base">
              <a:spcBef>
                <a:spcPct val="20000"/>
              </a:spcBef>
              <a:spcAft>
                <a:spcPct val="0"/>
              </a:spcAft>
              <a:buFont typeface="Arial" panose="020B0604020202020204" pitchFamily="34" charset="0"/>
              <a:buChar char="•"/>
            </a:pPr>
            <a:r>
              <a:rPr lang="en-US" sz="3400" dirty="0"/>
              <a:t>Distributed Interactive Simulation (DIS) is </a:t>
            </a:r>
            <a:r>
              <a:rPr lang="en-US" sz="3400" dirty="0" smtClean="0"/>
              <a:t>an </a:t>
            </a:r>
            <a:r>
              <a:rPr lang="en-US" sz="3400" dirty="0" smtClean="0">
                <a:hlinkClick r:id="rId3"/>
              </a:rPr>
              <a:t>Institute </a:t>
            </a:r>
            <a:r>
              <a:rPr lang="en-US" sz="3400" dirty="0">
                <a:hlinkClick r:id="rId3"/>
              </a:rPr>
              <a:t>of Electrical and Electronics Engineers (IEEE</a:t>
            </a:r>
            <a:r>
              <a:rPr lang="en-US" sz="3400" dirty="0" smtClean="0">
                <a:hlinkClick r:id="rId3"/>
              </a:rPr>
              <a:t>)</a:t>
            </a:r>
            <a:r>
              <a:rPr lang="en-US" sz="3400" dirty="0" smtClean="0"/>
              <a:t> standard </a:t>
            </a:r>
            <a:r>
              <a:rPr lang="en-US" sz="3400" dirty="0"/>
              <a:t>for </a:t>
            </a:r>
            <a:r>
              <a:rPr lang="en-US" sz="3400" dirty="0" smtClean="0"/>
              <a:t>conducting real-time </a:t>
            </a:r>
            <a:r>
              <a:rPr lang="en-US" sz="3400" dirty="0"/>
              <a:t>platform-level </a:t>
            </a:r>
            <a:r>
              <a:rPr lang="en-US" sz="3400" dirty="0" err="1"/>
              <a:t>wargaming</a:t>
            </a:r>
            <a:r>
              <a:rPr lang="en-US" sz="3400" dirty="0"/>
              <a:t> across multiple host computers and is used worldwide</a:t>
            </a:r>
            <a:r>
              <a:rPr lang="en-US" sz="3400" dirty="0" smtClean="0"/>
              <a:t>, especially </a:t>
            </a:r>
            <a:r>
              <a:rPr lang="en-US" sz="3400" dirty="0"/>
              <a:t>by military organizations </a:t>
            </a:r>
            <a:r>
              <a:rPr lang="en-US" sz="3400" dirty="0" smtClean="0"/>
              <a:t>and other agencies.</a:t>
            </a:r>
          </a:p>
          <a:p>
            <a:pPr marL="571500" indent="-571500" defTabSz="457200" fontAlgn="base">
              <a:spcBef>
                <a:spcPct val="20000"/>
              </a:spcBef>
              <a:spcAft>
                <a:spcPct val="0"/>
              </a:spcAft>
              <a:buFont typeface="Arial" panose="020B0604020202020204" pitchFamily="34" charset="0"/>
              <a:buChar char="•"/>
            </a:pPr>
            <a:r>
              <a:rPr lang="en-US" sz="3400" dirty="0"/>
              <a:t>Wikipedia: </a:t>
            </a:r>
            <a:r>
              <a:rPr lang="en-US" sz="3400" dirty="0">
                <a:hlinkClick r:id="rId4"/>
              </a:rPr>
              <a:t>Distributed Interactive Simulation (DIS</a:t>
            </a:r>
            <a:r>
              <a:rPr lang="en-US" sz="3400" dirty="0" smtClean="0">
                <a:hlinkClick r:id="rId4"/>
              </a:rPr>
              <a:t>)</a:t>
            </a:r>
            <a:endParaRPr lang="en-US" sz="3400" dirty="0" smtClean="0"/>
          </a:p>
          <a:p>
            <a:pPr marL="571500" indent="-571500" defTabSz="457200" fontAlgn="base">
              <a:spcBef>
                <a:spcPct val="20000"/>
              </a:spcBef>
              <a:spcAft>
                <a:spcPct val="0"/>
              </a:spcAft>
              <a:buFont typeface="Arial" panose="020B0604020202020204" pitchFamily="34" charset="0"/>
              <a:buChar char="•"/>
            </a:pPr>
            <a:r>
              <a:rPr lang="en-US" sz="3400" dirty="0" smtClean="0"/>
              <a:t>Simulation Interoperability </a:t>
            </a:r>
            <a:r>
              <a:rPr lang="en-US" sz="3400" dirty="0"/>
              <a:t>Standards Organization (</a:t>
            </a:r>
            <a:r>
              <a:rPr lang="en-US" sz="3400" dirty="0">
                <a:hlinkClick r:id="rId5"/>
              </a:rPr>
              <a:t>SISO</a:t>
            </a:r>
            <a:r>
              <a:rPr lang="en-US" sz="3400" dirty="0"/>
              <a:t>): "Simulation Interoperability and Reuse through </a:t>
            </a:r>
            <a:r>
              <a:rPr lang="en-US" sz="3400" dirty="0" smtClean="0"/>
              <a:t>Standards“</a:t>
            </a:r>
          </a:p>
          <a:p>
            <a:pPr marL="571500" indent="-571500" defTabSz="457200" fontAlgn="base">
              <a:spcBef>
                <a:spcPct val="20000"/>
              </a:spcBef>
              <a:spcAft>
                <a:spcPct val="0"/>
              </a:spcAft>
              <a:buFont typeface="Arial" panose="020B0604020202020204" pitchFamily="34" charset="0"/>
              <a:buChar char="•"/>
            </a:pPr>
            <a:r>
              <a:rPr lang="en-US" sz="3400" dirty="0" smtClean="0"/>
              <a:t>SISO </a:t>
            </a:r>
            <a:r>
              <a:rPr lang="en-US" sz="3400" dirty="0">
                <a:hlinkClick r:id="rId6"/>
              </a:rPr>
              <a:t>DIS / RPR FOM </a:t>
            </a:r>
            <a:r>
              <a:rPr lang="en-US" sz="3400" dirty="0" smtClean="0">
                <a:hlinkClick r:id="rId6"/>
              </a:rPr>
              <a:t>Product </a:t>
            </a:r>
            <a:r>
              <a:rPr lang="en-US" sz="3400" dirty="0">
                <a:hlinkClick r:id="rId6"/>
              </a:rPr>
              <a:t>Support Group (PSG)</a:t>
            </a:r>
            <a:endParaRPr lang="en-US" sz="3400" dirty="0" smtClean="0"/>
          </a:p>
        </p:txBody>
      </p:sp>
      <p:sp>
        <p:nvSpPr>
          <p:cNvPr id="4"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5</a:t>
            </a:fld>
            <a:endParaRPr lang="en-US"/>
          </a:p>
        </p:txBody>
      </p:sp>
    </p:spTree>
    <p:extLst>
      <p:ext uri="{BB962C8B-B14F-4D97-AF65-F5344CB8AC3E}">
        <p14:creationId xmlns:p14="http://schemas.microsoft.com/office/powerpoint/2010/main" val="3957639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86"/>
        <p:cNvGrpSpPr/>
        <p:nvPr/>
      </p:nvGrpSpPr>
      <p:grpSpPr>
        <a:xfrm>
          <a:off x="0" y="0"/>
          <a:ext cx="0" cy="0"/>
          <a:chOff x="0" y="0"/>
          <a:chExt cx="0" cy="0"/>
        </a:xfrm>
      </p:grpSpPr>
      <p:sp>
        <p:nvSpPr>
          <p:cNvPr id="187" name="Google Shape;187;p27"/>
          <p:cNvSpPr/>
          <p:nvPr/>
        </p:nvSpPr>
        <p:spPr>
          <a:xfrm>
            <a:off x="7867080" y="2438688"/>
            <a:ext cx="16256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Gaming</a:t>
            </a:r>
            <a:endParaRPr sz="1867">
              <a:solidFill>
                <a:schemeClr val="dk2"/>
              </a:solidFill>
              <a:latin typeface="Arial"/>
              <a:ea typeface="Arial"/>
              <a:cs typeface="Arial"/>
              <a:sym typeface="Arial"/>
            </a:endParaRPr>
          </a:p>
        </p:txBody>
      </p:sp>
      <p:sp>
        <p:nvSpPr>
          <p:cNvPr id="188" name="Google Shape;188;p27"/>
          <p:cNvSpPr/>
          <p:nvPr/>
        </p:nvSpPr>
        <p:spPr>
          <a:xfrm>
            <a:off x="3142679" y="4608406"/>
            <a:ext cx="24384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Mirror Worlds</a:t>
            </a:r>
            <a:endParaRPr sz="1867">
              <a:solidFill>
                <a:schemeClr val="dk2"/>
              </a:solidFill>
              <a:latin typeface="Arial"/>
              <a:ea typeface="Arial"/>
              <a:cs typeface="Arial"/>
              <a:sym typeface="Arial"/>
            </a:endParaRPr>
          </a:p>
        </p:txBody>
      </p:sp>
      <p:sp>
        <p:nvSpPr>
          <p:cNvPr id="189" name="Google Shape;189;p27"/>
          <p:cNvSpPr/>
          <p:nvPr/>
        </p:nvSpPr>
        <p:spPr>
          <a:xfrm>
            <a:off x="777020" y="2123238"/>
            <a:ext cx="29464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Geo Visualization</a:t>
            </a:r>
            <a:endParaRPr sz="1867">
              <a:solidFill>
                <a:schemeClr val="dk2"/>
              </a:solidFill>
              <a:latin typeface="Arial"/>
              <a:ea typeface="Arial"/>
              <a:cs typeface="Arial"/>
              <a:sym typeface="Arial"/>
            </a:endParaRPr>
          </a:p>
        </p:txBody>
      </p:sp>
      <p:sp>
        <p:nvSpPr>
          <p:cNvPr id="190" name="Google Shape;190;p27"/>
          <p:cNvSpPr/>
          <p:nvPr/>
        </p:nvSpPr>
        <p:spPr>
          <a:xfrm>
            <a:off x="9899080" y="4530154"/>
            <a:ext cx="1828800" cy="410400"/>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Enterprise</a:t>
            </a:r>
            <a:endParaRPr sz="1867">
              <a:solidFill>
                <a:schemeClr val="dk2"/>
              </a:solidFill>
              <a:latin typeface="Arial"/>
              <a:ea typeface="Arial"/>
              <a:cs typeface="Arial"/>
              <a:sym typeface="Arial"/>
            </a:endParaRPr>
          </a:p>
        </p:txBody>
      </p:sp>
      <p:cxnSp>
        <p:nvCxnSpPr>
          <p:cNvPr id="191" name="Google Shape;191;p27"/>
          <p:cNvCxnSpPr/>
          <p:nvPr/>
        </p:nvCxnSpPr>
        <p:spPr>
          <a:xfrm flipH="1">
            <a:off x="2177480" y="609887"/>
            <a:ext cx="3657600" cy="2032000"/>
          </a:xfrm>
          <a:prstGeom prst="straightConnector1">
            <a:avLst/>
          </a:prstGeom>
          <a:noFill/>
          <a:ln w="9525" cap="flat" cmpd="sng">
            <a:solidFill>
              <a:srgbClr val="3E6EC2"/>
            </a:solidFill>
            <a:prstDash val="solid"/>
            <a:round/>
            <a:headEnd type="none" w="sm" len="sm"/>
            <a:tailEnd type="none" w="sm" len="sm"/>
          </a:ln>
        </p:spPr>
      </p:cxnSp>
      <p:cxnSp>
        <p:nvCxnSpPr>
          <p:cNvPr id="192" name="Google Shape;192;p27"/>
          <p:cNvCxnSpPr/>
          <p:nvPr/>
        </p:nvCxnSpPr>
        <p:spPr>
          <a:xfrm rot="5400000">
            <a:off x="1415480" y="1270287"/>
            <a:ext cx="4064000" cy="3759200"/>
          </a:xfrm>
          <a:prstGeom prst="straightConnector1">
            <a:avLst/>
          </a:prstGeom>
          <a:noFill/>
          <a:ln w="9525" cap="flat" cmpd="sng">
            <a:solidFill>
              <a:srgbClr val="3E6EC2"/>
            </a:solidFill>
            <a:prstDash val="solid"/>
            <a:round/>
            <a:headEnd type="none" w="sm" len="sm"/>
            <a:tailEnd type="none" w="sm" len="sm"/>
          </a:ln>
        </p:spPr>
      </p:cxnSp>
      <p:cxnSp>
        <p:nvCxnSpPr>
          <p:cNvPr id="193" name="Google Shape;193;p27"/>
          <p:cNvCxnSpPr/>
          <p:nvPr/>
        </p:nvCxnSpPr>
        <p:spPr>
          <a:xfrm rot="5400000">
            <a:off x="2025080" y="2387887"/>
            <a:ext cx="5486400" cy="2133600"/>
          </a:xfrm>
          <a:prstGeom prst="straightConnector1">
            <a:avLst/>
          </a:prstGeom>
          <a:noFill/>
          <a:ln w="9525" cap="flat" cmpd="sng">
            <a:solidFill>
              <a:srgbClr val="3E6EC2"/>
            </a:solidFill>
            <a:prstDash val="solid"/>
            <a:round/>
            <a:headEnd type="none" w="sm" len="sm"/>
            <a:tailEnd type="none" w="sm" len="sm"/>
          </a:ln>
        </p:spPr>
      </p:cxnSp>
      <p:cxnSp>
        <p:nvCxnSpPr>
          <p:cNvPr id="194" name="Google Shape;194;p27"/>
          <p:cNvCxnSpPr/>
          <p:nvPr/>
        </p:nvCxnSpPr>
        <p:spPr>
          <a:xfrm rot="5400000">
            <a:off x="3447480" y="1067087"/>
            <a:ext cx="2844800" cy="1930400"/>
          </a:xfrm>
          <a:prstGeom prst="straightConnector1">
            <a:avLst/>
          </a:prstGeom>
          <a:noFill/>
          <a:ln w="9525" cap="flat" cmpd="sng">
            <a:solidFill>
              <a:srgbClr val="3E6EC2"/>
            </a:solidFill>
            <a:prstDash val="solid"/>
            <a:round/>
            <a:headEnd type="none" w="sm" len="sm"/>
            <a:tailEnd type="none" w="sm" len="sm"/>
          </a:ln>
        </p:spPr>
      </p:cxnSp>
      <p:cxnSp>
        <p:nvCxnSpPr>
          <p:cNvPr id="195" name="Google Shape;195;p27"/>
          <p:cNvCxnSpPr/>
          <p:nvPr/>
        </p:nvCxnSpPr>
        <p:spPr>
          <a:xfrm rot="-5400000" flipH="1">
            <a:off x="4463480" y="1981487"/>
            <a:ext cx="3251200" cy="508000"/>
          </a:xfrm>
          <a:prstGeom prst="straightConnector1">
            <a:avLst/>
          </a:prstGeom>
          <a:noFill/>
          <a:ln w="9525" cap="flat" cmpd="sng">
            <a:solidFill>
              <a:srgbClr val="3E6EC2"/>
            </a:solidFill>
            <a:prstDash val="solid"/>
            <a:round/>
            <a:headEnd type="none" w="sm" len="sm"/>
            <a:tailEnd type="none" w="sm" len="sm"/>
          </a:ln>
        </p:spPr>
      </p:cxnSp>
      <p:cxnSp>
        <p:nvCxnSpPr>
          <p:cNvPr id="196" name="Google Shape;196;p27"/>
          <p:cNvCxnSpPr/>
          <p:nvPr/>
        </p:nvCxnSpPr>
        <p:spPr>
          <a:xfrm rot="-5400000" flipH="1">
            <a:off x="3103480" y="3191154"/>
            <a:ext cx="5486400" cy="406400"/>
          </a:xfrm>
          <a:prstGeom prst="straightConnector1">
            <a:avLst/>
          </a:prstGeom>
          <a:noFill/>
          <a:ln w="9525" cap="flat" cmpd="sng">
            <a:solidFill>
              <a:srgbClr val="3E6EC2"/>
            </a:solidFill>
            <a:prstDash val="solid"/>
            <a:round/>
            <a:headEnd type="none" w="sm" len="sm"/>
            <a:tailEnd type="none" w="sm" len="sm"/>
          </a:ln>
        </p:spPr>
      </p:cxnSp>
      <p:cxnSp>
        <p:nvCxnSpPr>
          <p:cNvPr id="197" name="Google Shape;197;p27"/>
          <p:cNvCxnSpPr/>
          <p:nvPr/>
        </p:nvCxnSpPr>
        <p:spPr>
          <a:xfrm rot="-5400000" flipH="1">
            <a:off x="6086464" y="996554"/>
            <a:ext cx="2946400" cy="2743200"/>
          </a:xfrm>
          <a:prstGeom prst="straightConnector1">
            <a:avLst/>
          </a:prstGeom>
          <a:noFill/>
          <a:ln w="9525" cap="flat" cmpd="sng">
            <a:solidFill>
              <a:srgbClr val="3E6EC2"/>
            </a:solidFill>
            <a:prstDash val="solid"/>
            <a:round/>
            <a:headEnd type="none" w="sm" len="sm"/>
            <a:tailEnd type="none" w="sm" len="sm"/>
          </a:ln>
        </p:spPr>
      </p:cxnSp>
      <p:cxnSp>
        <p:nvCxnSpPr>
          <p:cNvPr id="198" name="Google Shape;198;p27"/>
          <p:cNvCxnSpPr/>
          <p:nvPr/>
        </p:nvCxnSpPr>
        <p:spPr>
          <a:xfrm>
            <a:off x="5781664" y="603087"/>
            <a:ext cx="4978400" cy="2540000"/>
          </a:xfrm>
          <a:prstGeom prst="straightConnector1">
            <a:avLst/>
          </a:prstGeom>
          <a:noFill/>
          <a:ln w="9525" cap="flat" cmpd="sng">
            <a:solidFill>
              <a:srgbClr val="3E6EC2"/>
            </a:solidFill>
            <a:prstDash val="solid"/>
            <a:round/>
            <a:headEnd type="none" w="sm" len="sm"/>
            <a:tailEnd type="none" w="sm" len="sm"/>
          </a:ln>
        </p:spPr>
      </p:cxnSp>
      <p:cxnSp>
        <p:nvCxnSpPr>
          <p:cNvPr id="199" name="Google Shape;199;p27"/>
          <p:cNvCxnSpPr/>
          <p:nvPr/>
        </p:nvCxnSpPr>
        <p:spPr>
          <a:xfrm rot="-5400000" flipH="1">
            <a:off x="5862997" y="999954"/>
            <a:ext cx="5080000" cy="4978400"/>
          </a:xfrm>
          <a:prstGeom prst="straightConnector1">
            <a:avLst/>
          </a:prstGeom>
          <a:noFill/>
          <a:ln w="9525" cap="flat" cmpd="sng">
            <a:solidFill>
              <a:srgbClr val="3E6EC2"/>
            </a:solidFill>
            <a:prstDash val="solid"/>
            <a:round/>
            <a:headEnd type="none" w="sm" len="sm"/>
            <a:tailEnd type="none" w="sm" len="sm"/>
          </a:ln>
        </p:spPr>
      </p:cxnSp>
      <p:pic>
        <p:nvPicPr>
          <p:cNvPr id="200" name="Google Shape;200;p27"/>
          <p:cNvPicPr preferRelativeResize="0"/>
          <p:nvPr/>
        </p:nvPicPr>
        <p:blipFill rotWithShape="1">
          <a:blip r:embed="rId3">
            <a:alphaModFix/>
          </a:blip>
          <a:srcRect/>
          <a:stretch/>
        </p:blipFill>
        <p:spPr>
          <a:xfrm>
            <a:off x="9899080" y="4978688"/>
            <a:ext cx="2032000" cy="1219969"/>
          </a:xfrm>
          <a:prstGeom prst="rect">
            <a:avLst/>
          </a:prstGeom>
          <a:noFill/>
          <a:ln>
            <a:noFill/>
          </a:ln>
        </p:spPr>
      </p:pic>
      <p:pic>
        <p:nvPicPr>
          <p:cNvPr id="201" name="Google Shape;201;p27"/>
          <p:cNvPicPr preferRelativeResize="0"/>
          <p:nvPr/>
        </p:nvPicPr>
        <p:blipFill rotWithShape="1">
          <a:blip r:embed="rId4">
            <a:alphaModFix/>
          </a:blip>
          <a:srcRect/>
          <a:stretch/>
        </p:blipFill>
        <p:spPr>
          <a:xfrm>
            <a:off x="9494797" y="2032288"/>
            <a:ext cx="1877484" cy="1536700"/>
          </a:xfrm>
          <a:prstGeom prst="rect">
            <a:avLst/>
          </a:prstGeom>
          <a:noFill/>
          <a:ln>
            <a:noFill/>
          </a:ln>
        </p:spPr>
      </p:pic>
      <p:cxnSp>
        <p:nvCxnSpPr>
          <p:cNvPr id="202" name="Google Shape;202;p27"/>
          <p:cNvCxnSpPr/>
          <p:nvPr/>
        </p:nvCxnSpPr>
        <p:spPr>
          <a:xfrm rot="-5400000" flipH="1">
            <a:off x="4511664" y="2076287"/>
            <a:ext cx="5283200" cy="2743200"/>
          </a:xfrm>
          <a:prstGeom prst="straightConnector1">
            <a:avLst/>
          </a:prstGeom>
          <a:noFill/>
          <a:ln w="9525" cap="flat" cmpd="sng">
            <a:solidFill>
              <a:srgbClr val="3E6EC2"/>
            </a:solidFill>
            <a:prstDash val="solid"/>
            <a:round/>
            <a:headEnd type="none" w="sm" len="sm"/>
            <a:tailEnd type="none" w="sm" len="sm"/>
          </a:ln>
        </p:spPr>
      </p:cxnSp>
      <p:pic>
        <p:nvPicPr>
          <p:cNvPr id="203" name="Google Shape;203;p27"/>
          <p:cNvPicPr preferRelativeResize="0"/>
          <p:nvPr/>
        </p:nvPicPr>
        <p:blipFill rotWithShape="1">
          <a:blip r:embed="rId5">
            <a:alphaModFix/>
          </a:blip>
          <a:srcRect/>
          <a:stretch/>
        </p:blipFill>
        <p:spPr>
          <a:xfrm>
            <a:off x="7517770" y="2800637"/>
            <a:ext cx="1638300" cy="1117600"/>
          </a:xfrm>
          <a:prstGeom prst="rect">
            <a:avLst/>
          </a:prstGeom>
          <a:noFill/>
          <a:ln>
            <a:noFill/>
          </a:ln>
        </p:spPr>
      </p:pic>
      <p:pic>
        <p:nvPicPr>
          <p:cNvPr id="204" name="Google Shape;204;p27"/>
          <p:cNvPicPr preferRelativeResize="0"/>
          <p:nvPr/>
        </p:nvPicPr>
        <p:blipFill rotWithShape="1">
          <a:blip r:embed="rId6">
            <a:alphaModFix/>
          </a:blip>
          <a:srcRect/>
          <a:stretch/>
        </p:blipFill>
        <p:spPr>
          <a:xfrm>
            <a:off x="7701981" y="5119097"/>
            <a:ext cx="1638300" cy="1078791"/>
          </a:xfrm>
          <a:prstGeom prst="rect">
            <a:avLst/>
          </a:prstGeom>
          <a:noFill/>
          <a:ln>
            <a:noFill/>
          </a:ln>
        </p:spPr>
      </p:pic>
      <p:sp>
        <p:nvSpPr>
          <p:cNvPr id="205" name="Google Shape;205;p27"/>
          <p:cNvSpPr/>
          <p:nvPr/>
        </p:nvSpPr>
        <p:spPr>
          <a:xfrm>
            <a:off x="7941080" y="4653987"/>
            <a:ext cx="1524000" cy="410400"/>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Medical</a:t>
            </a:r>
            <a:endParaRPr sz="1867">
              <a:solidFill>
                <a:schemeClr val="dk2"/>
              </a:solidFill>
              <a:latin typeface="Arial"/>
              <a:ea typeface="Arial"/>
              <a:cs typeface="Arial"/>
              <a:sym typeface="Arial"/>
            </a:endParaRPr>
          </a:p>
        </p:txBody>
      </p:sp>
      <p:sp>
        <p:nvSpPr>
          <p:cNvPr id="206" name="Google Shape;206;p27"/>
          <p:cNvSpPr/>
          <p:nvPr/>
        </p:nvSpPr>
        <p:spPr>
          <a:xfrm>
            <a:off x="5022280" y="2637921"/>
            <a:ext cx="2844800" cy="410400"/>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Cultural Heritage</a:t>
            </a:r>
            <a:endParaRPr sz="1867">
              <a:solidFill>
                <a:schemeClr val="dk2"/>
              </a:solidFill>
              <a:latin typeface="Arial"/>
              <a:ea typeface="Arial"/>
              <a:cs typeface="Arial"/>
              <a:sym typeface="Arial"/>
            </a:endParaRPr>
          </a:p>
        </p:txBody>
      </p:sp>
      <p:pic>
        <p:nvPicPr>
          <p:cNvPr id="207" name="Google Shape;207;p27"/>
          <p:cNvPicPr preferRelativeResize="0"/>
          <p:nvPr/>
        </p:nvPicPr>
        <p:blipFill rotWithShape="1">
          <a:blip r:embed="rId7">
            <a:alphaModFix/>
          </a:blip>
          <a:srcRect/>
          <a:stretch/>
        </p:blipFill>
        <p:spPr>
          <a:xfrm>
            <a:off x="5327081" y="3048287"/>
            <a:ext cx="1919817" cy="1219200"/>
          </a:xfrm>
          <a:prstGeom prst="rect">
            <a:avLst/>
          </a:prstGeom>
          <a:noFill/>
          <a:ln>
            <a:noFill/>
          </a:ln>
        </p:spPr>
      </p:pic>
      <p:pic>
        <p:nvPicPr>
          <p:cNvPr id="208" name="Google Shape;208;p27"/>
          <p:cNvPicPr preferRelativeResize="0"/>
          <p:nvPr/>
        </p:nvPicPr>
        <p:blipFill rotWithShape="1">
          <a:blip r:embed="rId8">
            <a:alphaModFix/>
          </a:blip>
          <a:srcRect/>
          <a:stretch/>
        </p:blipFill>
        <p:spPr>
          <a:xfrm>
            <a:off x="5390388" y="4894447"/>
            <a:ext cx="1600585" cy="1249664"/>
          </a:xfrm>
          <a:prstGeom prst="rect">
            <a:avLst/>
          </a:prstGeom>
          <a:noFill/>
          <a:ln>
            <a:noFill/>
          </a:ln>
        </p:spPr>
      </p:pic>
      <p:sp>
        <p:nvSpPr>
          <p:cNvPr id="209" name="Google Shape;209;p27"/>
          <p:cNvSpPr/>
          <p:nvPr/>
        </p:nvSpPr>
        <p:spPr>
          <a:xfrm>
            <a:off x="5643480" y="4568302"/>
            <a:ext cx="2235200" cy="410400"/>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E-commerce</a:t>
            </a:r>
            <a:endParaRPr sz="1867">
              <a:solidFill>
                <a:schemeClr val="dk2"/>
              </a:solidFill>
              <a:latin typeface="Arial"/>
              <a:ea typeface="Arial"/>
              <a:cs typeface="Arial"/>
              <a:sym typeface="Arial"/>
            </a:endParaRPr>
          </a:p>
        </p:txBody>
      </p:sp>
      <p:pic>
        <p:nvPicPr>
          <p:cNvPr id="210" name="Google Shape;210;p27"/>
          <p:cNvPicPr preferRelativeResize="0"/>
          <p:nvPr/>
        </p:nvPicPr>
        <p:blipFill rotWithShape="1">
          <a:blip r:embed="rId9">
            <a:alphaModFix/>
          </a:blip>
          <a:srcRect/>
          <a:stretch/>
        </p:blipFill>
        <p:spPr>
          <a:xfrm>
            <a:off x="942488" y="4653986"/>
            <a:ext cx="1719075" cy="1336645"/>
          </a:xfrm>
          <a:prstGeom prst="rect">
            <a:avLst/>
          </a:prstGeom>
          <a:noFill/>
          <a:ln>
            <a:noFill/>
          </a:ln>
        </p:spPr>
      </p:pic>
      <p:sp>
        <p:nvSpPr>
          <p:cNvPr id="211" name="Google Shape;211;p27"/>
          <p:cNvSpPr/>
          <p:nvPr/>
        </p:nvSpPr>
        <p:spPr>
          <a:xfrm>
            <a:off x="869593" y="4241088"/>
            <a:ext cx="23368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Virtual Worlds</a:t>
            </a:r>
            <a:endParaRPr sz="1867">
              <a:solidFill>
                <a:schemeClr val="dk2"/>
              </a:solidFill>
              <a:latin typeface="Arial"/>
              <a:ea typeface="Arial"/>
              <a:cs typeface="Arial"/>
              <a:sym typeface="Arial"/>
            </a:endParaRPr>
          </a:p>
        </p:txBody>
      </p:sp>
      <p:sp>
        <p:nvSpPr>
          <p:cNvPr id="212" name="Google Shape;212;p27"/>
          <p:cNvSpPr/>
          <p:nvPr/>
        </p:nvSpPr>
        <p:spPr>
          <a:xfrm>
            <a:off x="3091880" y="2438688"/>
            <a:ext cx="18288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Education</a:t>
            </a:r>
            <a:endParaRPr sz="1867">
              <a:solidFill>
                <a:schemeClr val="dk2"/>
              </a:solidFill>
              <a:latin typeface="Arial"/>
              <a:ea typeface="Arial"/>
              <a:cs typeface="Arial"/>
              <a:sym typeface="Arial"/>
            </a:endParaRPr>
          </a:p>
        </p:txBody>
      </p:sp>
      <p:pic>
        <p:nvPicPr>
          <p:cNvPr id="213" name="Google Shape;213;p27"/>
          <p:cNvPicPr preferRelativeResize="0"/>
          <p:nvPr/>
        </p:nvPicPr>
        <p:blipFill rotWithShape="1">
          <a:blip r:embed="rId10">
            <a:alphaModFix/>
          </a:blip>
          <a:srcRect/>
          <a:stretch/>
        </p:blipFill>
        <p:spPr>
          <a:xfrm>
            <a:off x="3193480" y="2946688"/>
            <a:ext cx="1524000" cy="1020233"/>
          </a:xfrm>
          <a:prstGeom prst="rect">
            <a:avLst/>
          </a:prstGeom>
          <a:noFill/>
          <a:ln>
            <a:noFill/>
          </a:ln>
        </p:spPr>
      </p:pic>
      <p:pic>
        <p:nvPicPr>
          <p:cNvPr id="214" name="Google Shape;214;p27"/>
          <p:cNvPicPr preferRelativeResize="0"/>
          <p:nvPr/>
        </p:nvPicPr>
        <p:blipFill rotWithShape="1">
          <a:blip r:embed="rId11">
            <a:alphaModFix/>
          </a:blip>
          <a:srcRect/>
          <a:stretch/>
        </p:blipFill>
        <p:spPr>
          <a:xfrm>
            <a:off x="937703" y="2550265"/>
            <a:ext cx="1727200" cy="1295400"/>
          </a:xfrm>
          <a:prstGeom prst="rect">
            <a:avLst/>
          </a:prstGeom>
          <a:noFill/>
          <a:ln>
            <a:noFill/>
          </a:ln>
        </p:spPr>
      </p:pic>
      <p:pic>
        <p:nvPicPr>
          <p:cNvPr id="215" name="Google Shape;215;p27"/>
          <p:cNvPicPr preferRelativeResize="0"/>
          <p:nvPr/>
        </p:nvPicPr>
        <p:blipFill rotWithShape="1">
          <a:blip r:embed="rId12">
            <a:alphaModFix/>
          </a:blip>
          <a:srcRect/>
          <a:stretch/>
        </p:blipFill>
        <p:spPr>
          <a:xfrm>
            <a:off x="5112934" y="416309"/>
            <a:ext cx="1647469" cy="1670331"/>
          </a:xfrm>
          <a:prstGeom prst="rect">
            <a:avLst/>
          </a:prstGeom>
          <a:noFill/>
          <a:ln>
            <a:noFill/>
          </a:ln>
        </p:spPr>
      </p:pic>
      <p:pic>
        <p:nvPicPr>
          <p:cNvPr id="216" name="Google Shape;216;p27"/>
          <p:cNvPicPr preferRelativeResize="0"/>
          <p:nvPr/>
        </p:nvPicPr>
        <p:blipFill rotWithShape="1">
          <a:blip r:embed="rId13">
            <a:alphaModFix/>
          </a:blip>
          <a:srcRect/>
          <a:stretch/>
        </p:blipFill>
        <p:spPr>
          <a:xfrm rot="464971">
            <a:off x="5345882" y="582561"/>
            <a:ext cx="1181564" cy="1180288"/>
          </a:xfrm>
          <a:prstGeom prst="rect">
            <a:avLst/>
          </a:prstGeom>
          <a:noFill/>
          <a:ln>
            <a:noFill/>
          </a:ln>
        </p:spPr>
      </p:pic>
      <p:pic>
        <p:nvPicPr>
          <p:cNvPr id="217" name="Google Shape;217;p27"/>
          <p:cNvPicPr preferRelativeResize="0"/>
          <p:nvPr/>
        </p:nvPicPr>
        <p:blipFill rotWithShape="1">
          <a:blip r:embed="rId14">
            <a:alphaModFix/>
          </a:blip>
          <a:srcRect/>
          <a:stretch/>
        </p:blipFill>
        <p:spPr>
          <a:xfrm>
            <a:off x="2915562" y="5095904"/>
            <a:ext cx="1434908" cy="1466181"/>
          </a:xfrm>
          <a:prstGeom prst="rect">
            <a:avLst/>
          </a:prstGeom>
          <a:noFill/>
          <a:ln>
            <a:noFill/>
          </a:ln>
        </p:spPr>
      </p:pic>
      <p:sp>
        <p:nvSpPr>
          <p:cNvPr id="218" name="Google Shape;218;p27"/>
          <p:cNvSpPr/>
          <p:nvPr/>
        </p:nvSpPr>
        <p:spPr>
          <a:xfrm>
            <a:off x="9289480" y="1561330"/>
            <a:ext cx="3048000" cy="410369"/>
          </a:xfrm>
          <a:prstGeom prst="rect">
            <a:avLst/>
          </a:prstGeom>
          <a:noFill/>
          <a:ln>
            <a:noFill/>
          </a:ln>
        </p:spPr>
        <p:txBody>
          <a:bodyPr spcFirstLastPara="1" wrap="square" lIns="121900" tIns="60933" rIns="121900" bIns="60933" anchor="t" anchorCtr="0">
            <a:noAutofit/>
          </a:bodyPr>
          <a:lstStyle/>
          <a:p>
            <a:r>
              <a:rPr lang="en-US" sz="1867" b="1">
                <a:solidFill>
                  <a:schemeClr val="dk2"/>
                </a:solidFill>
                <a:latin typeface="Arial"/>
                <a:ea typeface="Arial"/>
                <a:cs typeface="Arial"/>
                <a:sym typeface="Arial"/>
              </a:rPr>
              <a:t>Augmented Reality</a:t>
            </a:r>
            <a:endParaRPr sz="1867">
              <a:solidFill>
                <a:schemeClr val="dk2"/>
              </a:solidFill>
              <a:latin typeface="Arial"/>
              <a:ea typeface="Arial"/>
              <a:cs typeface="Arial"/>
              <a:sym typeface="Arial"/>
            </a:endParaRPr>
          </a:p>
        </p:txBody>
      </p:sp>
      <p:sp>
        <p:nvSpPr>
          <p:cNvPr id="219" name="Google Shape;219;p27"/>
          <p:cNvSpPr txBox="1"/>
          <p:nvPr/>
        </p:nvSpPr>
        <p:spPr>
          <a:xfrm flipH="1">
            <a:off x="4235005" y="6316465"/>
            <a:ext cx="3877861" cy="410371"/>
          </a:xfrm>
          <a:prstGeom prst="rect">
            <a:avLst/>
          </a:prstGeom>
          <a:solidFill>
            <a:schemeClr val="bg1"/>
          </a:solidFill>
          <a:ln>
            <a:noFill/>
          </a:ln>
        </p:spPr>
        <p:txBody>
          <a:bodyPr spcFirstLastPara="1" wrap="square" lIns="51400" tIns="25700" rIns="51400" bIns="25700" anchor="t" anchorCtr="0">
            <a:noAutofit/>
          </a:bodyPr>
          <a:lstStyle/>
          <a:p>
            <a:pPr algn="ctr">
              <a:lnSpc>
                <a:spcPct val="70000"/>
              </a:lnSpc>
              <a:buClr>
                <a:srgbClr val="000000"/>
              </a:buClr>
              <a:buSzPts val="217"/>
            </a:pPr>
            <a:endParaRPr sz="1155" b="1" dirty="0">
              <a:solidFill>
                <a:schemeClr val="lt1"/>
              </a:solidFill>
              <a:latin typeface="Calibri"/>
              <a:ea typeface="Calibri"/>
              <a:cs typeface="Calibri"/>
              <a:sym typeface="Calibri"/>
            </a:endParaRPr>
          </a:p>
          <a:p>
            <a:pPr algn="ctr">
              <a:lnSpc>
                <a:spcPct val="70000"/>
              </a:lnSpc>
              <a:buClr>
                <a:schemeClr val="lt1"/>
              </a:buClr>
              <a:buSzPts val="385"/>
            </a:pPr>
            <a:r>
              <a:rPr lang="en-US" sz="2053" b="1" u="sng" dirty="0">
                <a:solidFill>
                  <a:schemeClr val="lt1"/>
                </a:solidFill>
                <a:latin typeface="Arial"/>
                <a:ea typeface="Arial"/>
                <a:cs typeface="Arial"/>
                <a:sym typeface="Arial"/>
                <a:hlinkClick r:id="rId1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www.web3d.org/case-studies</a:t>
            </a:r>
            <a:endParaRPr sz="1833" b="1" dirty="0">
              <a:solidFill>
                <a:schemeClr val="lt1"/>
              </a:solidFill>
              <a:latin typeface="Calibri"/>
              <a:ea typeface="Calibri"/>
              <a:cs typeface="Calibri"/>
              <a:sym typeface="Calibri"/>
            </a:endParaRPr>
          </a:p>
        </p:txBody>
      </p:sp>
      <p:sp>
        <p:nvSpPr>
          <p:cNvPr id="220" name="Google Shape;220;p27"/>
          <p:cNvSpPr txBox="1"/>
          <p:nvPr/>
        </p:nvSpPr>
        <p:spPr>
          <a:xfrm>
            <a:off x="53506" y="315514"/>
            <a:ext cx="5149103" cy="1272140"/>
          </a:xfrm>
          <a:prstGeom prst="rect">
            <a:avLst/>
          </a:prstGeom>
          <a:noFill/>
          <a:ln>
            <a:noFill/>
          </a:ln>
        </p:spPr>
        <p:txBody>
          <a:bodyPr spcFirstLastPara="1" wrap="square" lIns="121900" tIns="121900" rIns="121900" bIns="121900" anchor="t" anchorCtr="0">
            <a:noAutofit/>
          </a:bodyPr>
          <a:lstStyle/>
          <a:p>
            <a:pPr algn="ctr">
              <a:buClr>
                <a:srgbClr val="002060"/>
              </a:buClr>
              <a:buSzPts val="3600"/>
            </a:pPr>
            <a:r>
              <a:rPr lang="en-US" sz="3200" b="1" dirty="0" smtClean="0">
                <a:latin typeface="Century Gothic"/>
                <a:ea typeface="Century Gothic"/>
                <a:cs typeface="Century Gothic"/>
                <a:sym typeface="Century Gothic"/>
              </a:rPr>
              <a:t>What is X3D4 Graphics?</a:t>
            </a:r>
          </a:p>
          <a:p>
            <a:pPr algn="ctr">
              <a:buClr>
                <a:srgbClr val="002060"/>
              </a:buClr>
              <a:buSzPts val="3600"/>
            </a:pPr>
            <a:r>
              <a:rPr lang="en-US" sz="3200" b="1" dirty="0" smtClean="0">
                <a:solidFill>
                  <a:srgbClr val="002060"/>
                </a:solidFill>
                <a:latin typeface="Century Gothic"/>
                <a:ea typeface="Century Gothic"/>
                <a:cs typeface="Century Gothic"/>
                <a:sym typeface="Century Gothic"/>
              </a:rPr>
              <a:t> </a:t>
            </a:r>
          </a:p>
          <a:p>
            <a:pPr algn="ctr">
              <a:buClr>
                <a:srgbClr val="002060"/>
              </a:buClr>
              <a:buSzPts val="3600"/>
            </a:pPr>
            <a:r>
              <a:rPr lang="en-US" sz="2400" b="1" dirty="0" smtClean="0">
                <a:solidFill>
                  <a:schemeClr val="lt1"/>
                </a:solidFill>
                <a:highlight>
                  <a:srgbClr val="800000"/>
                </a:highlight>
                <a:latin typeface="Arial"/>
                <a:ea typeface="Arial"/>
                <a:cs typeface="Arial"/>
                <a:sym typeface="Arial"/>
              </a:rPr>
              <a:t>X3D </a:t>
            </a:r>
            <a:r>
              <a:rPr lang="en-US" sz="2400" b="1" dirty="0">
                <a:solidFill>
                  <a:schemeClr val="lt1"/>
                </a:solidFill>
                <a:highlight>
                  <a:srgbClr val="800000"/>
                </a:highlight>
                <a:latin typeface="Arial"/>
                <a:ea typeface="Arial"/>
                <a:cs typeface="Arial"/>
                <a:sym typeface="Arial"/>
              </a:rPr>
              <a:t>Anywhere </a:t>
            </a:r>
            <a:endParaRPr sz="1867" dirty="0">
              <a:solidFill>
                <a:srgbClr val="000000"/>
              </a:solidFill>
              <a:latin typeface="Arial"/>
              <a:ea typeface="Arial"/>
              <a:cs typeface="Arial"/>
              <a:sym typeface="Arial"/>
            </a:endParaRPr>
          </a:p>
          <a:p>
            <a:pPr algn="ctr">
              <a:buClr>
                <a:srgbClr val="000000"/>
              </a:buClr>
              <a:buSzPts val="1800"/>
            </a:pPr>
            <a:endParaRPr sz="2400" b="1" dirty="0">
              <a:solidFill>
                <a:schemeClr val="lt1"/>
              </a:solidFill>
              <a:highlight>
                <a:srgbClr val="800000"/>
              </a:highlight>
              <a:latin typeface="Arial"/>
              <a:ea typeface="Arial"/>
              <a:cs typeface="Arial"/>
              <a:sym typeface="Arial"/>
            </a:endParaRPr>
          </a:p>
          <a:p>
            <a:pPr algn="ctr">
              <a:buClr>
                <a:srgbClr val="000000"/>
              </a:buClr>
              <a:buSzPts val="1800"/>
            </a:pPr>
            <a:endParaRPr sz="2400" b="1" dirty="0">
              <a:solidFill>
                <a:schemeClr val="lt1"/>
              </a:solidFill>
              <a:highlight>
                <a:srgbClr val="800000"/>
              </a:highlight>
              <a:latin typeface="Arial"/>
              <a:ea typeface="Arial"/>
              <a:cs typeface="Arial"/>
              <a:sym typeface="Arial"/>
            </a:endParaRPr>
          </a:p>
          <a:p>
            <a:pPr algn="ctr">
              <a:buClr>
                <a:srgbClr val="000000"/>
              </a:buClr>
              <a:buSzPts val="2400"/>
            </a:pPr>
            <a:endParaRPr sz="3200" dirty="0">
              <a:solidFill>
                <a:srgbClr val="000000"/>
              </a:solidFill>
              <a:latin typeface="Arial"/>
              <a:ea typeface="Arial"/>
              <a:cs typeface="Arial"/>
              <a:sym typeface="Arial"/>
            </a:endParaRPr>
          </a:p>
          <a:p>
            <a:pPr algn="ctr">
              <a:buClr>
                <a:srgbClr val="000000"/>
              </a:buClr>
              <a:buSzPts val="2400"/>
            </a:pPr>
            <a:endParaRPr sz="3200" dirty="0">
              <a:solidFill>
                <a:srgbClr val="000000"/>
              </a:solidFill>
              <a:latin typeface="Arial"/>
              <a:ea typeface="Arial"/>
              <a:cs typeface="Arial"/>
              <a:sym typeface="Arial"/>
            </a:endParaRPr>
          </a:p>
        </p:txBody>
      </p:sp>
      <p:sp>
        <p:nvSpPr>
          <p:cNvPr id="2" name="TextBox 1"/>
          <p:cNvSpPr txBox="1"/>
          <p:nvPr/>
        </p:nvSpPr>
        <p:spPr>
          <a:xfrm>
            <a:off x="7620994" y="196669"/>
            <a:ext cx="4368800" cy="1200329"/>
          </a:xfrm>
          <a:prstGeom prst="rect">
            <a:avLst/>
          </a:prstGeom>
          <a:noFill/>
          <a:ln>
            <a:solidFill>
              <a:schemeClr val="accent5">
                <a:lumMod val="75000"/>
              </a:schemeClr>
            </a:solidFill>
          </a:ln>
        </p:spPr>
        <p:txBody>
          <a:bodyPr wrap="square" rtlCol="0">
            <a:spAutoFit/>
          </a:bodyPr>
          <a:lstStyle/>
          <a:p>
            <a:pPr algn="ctr"/>
            <a:r>
              <a:rPr lang="en-US" dirty="0">
                <a:hlinkClick r:id="rId16"/>
              </a:rPr>
              <a:t>Extensible 3D (X3D) </a:t>
            </a:r>
            <a:r>
              <a:rPr lang="en-US" dirty="0" smtClean="0">
                <a:hlinkClick r:id="rId16"/>
              </a:rPr>
              <a:t>Graphics</a:t>
            </a:r>
            <a:r>
              <a:rPr lang="en-US" dirty="0" smtClean="0"/>
              <a:t> is </a:t>
            </a:r>
          </a:p>
          <a:p>
            <a:pPr algn="ctr"/>
            <a:r>
              <a:rPr lang="en-US" dirty="0" smtClean="0"/>
              <a:t>the royalty-free </a:t>
            </a:r>
            <a:r>
              <a:rPr lang="en-US" dirty="0"/>
              <a:t>open standard for </a:t>
            </a:r>
            <a:endParaRPr lang="en-US" dirty="0" smtClean="0"/>
          </a:p>
          <a:p>
            <a:pPr algn="ctr"/>
            <a:r>
              <a:rPr lang="en-US" dirty="0" smtClean="0"/>
              <a:t>publishing</a:t>
            </a:r>
            <a:r>
              <a:rPr lang="en-US" dirty="0"/>
              <a:t>, viewing, printing and archiving </a:t>
            </a:r>
            <a:endParaRPr lang="en-US" dirty="0" smtClean="0"/>
          </a:p>
          <a:p>
            <a:pPr algn="ctr"/>
            <a:r>
              <a:rPr lang="en-US" dirty="0" smtClean="0"/>
              <a:t>interactive </a:t>
            </a:r>
            <a:r>
              <a:rPr lang="en-US" dirty="0"/>
              <a:t>3D models </a:t>
            </a:r>
            <a:r>
              <a:rPr lang="en-US" dirty="0" smtClean="0"/>
              <a:t>using Web technology.</a:t>
            </a:r>
            <a:endParaRPr lang="en-US" dirty="0"/>
          </a:p>
        </p:txBody>
      </p:sp>
      <p:sp>
        <p:nvSpPr>
          <p:cNvPr id="39"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6</a:t>
            </a:fld>
            <a:endParaRPr lang="en-US"/>
          </a:p>
        </p:txBody>
      </p:sp>
    </p:spTree>
    <p:extLst>
      <p:ext uri="{BB962C8B-B14F-4D97-AF65-F5344CB8AC3E}">
        <p14:creationId xmlns:p14="http://schemas.microsoft.com/office/powerpoint/2010/main" val="198524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Computer">
            <a:extLst>
              <a:ext uri="{FF2B5EF4-FFF2-40B4-BE49-F238E27FC236}">
                <a16:creationId xmlns:a16="http://schemas.microsoft.com/office/drawing/2014/main" id="{384EBCA5-E321-47EF-B0F1-F92A1C9B062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489494" y="3375256"/>
            <a:ext cx="1798888" cy="1798888"/>
          </a:xfrm>
          <a:prstGeom prst="rect">
            <a:avLst/>
          </a:prstGeom>
        </p:spPr>
      </p:pic>
      <p:pic>
        <p:nvPicPr>
          <p:cNvPr id="5" name="Graphic 4" descr="Syncing cloud">
            <a:extLst>
              <a:ext uri="{FF2B5EF4-FFF2-40B4-BE49-F238E27FC236}">
                <a16:creationId xmlns:a16="http://schemas.microsoft.com/office/drawing/2014/main" id="{33218117-00D4-448C-96CD-A0832844A88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267845" y="1106552"/>
            <a:ext cx="914400" cy="914400"/>
          </a:xfrm>
          <a:prstGeom prst="rect">
            <a:avLst/>
          </a:prstGeom>
        </p:spPr>
      </p:pic>
      <p:pic>
        <p:nvPicPr>
          <p:cNvPr id="6" name="Graphic 5" descr="Computer">
            <a:extLst>
              <a:ext uri="{FF2B5EF4-FFF2-40B4-BE49-F238E27FC236}">
                <a16:creationId xmlns:a16="http://schemas.microsoft.com/office/drawing/2014/main" id="{C01BFB85-D197-4A6B-B447-7562D83FA6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8228024" y="3321637"/>
            <a:ext cx="1798888" cy="1798888"/>
          </a:xfrm>
          <a:prstGeom prst="rect">
            <a:avLst/>
          </a:prstGeom>
        </p:spPr>
      </p:pic>
      <p:cxnSp>
        <p:nvCxnSpPr>
          <p:cNvPr id="8" name="Straight Arrow Connector 7">
            <a:extLst>
              <a:ext uri="{FF2B5EF4-FFF2-40B4-BE49-F238E27FC236}">
                <a16:creationId xmlns:a16="http://schemas.microsoft.com/office/drawing/2014/main" id="{6BE6894A-A861-46E8-A4C2-F23F953AB380}"/>
              </a:ext>
            </a:extLst>
          </p:cNvPr>
          <p:cNvCxnSpPr>
            <a:cxnSpLocks/>
            <a:stCxn id="17" idx="0"/>
          </p:cNvCxnSpPr>
          <p:nvPr/>
        </p:nvCxnSpPr>
        <p:spPr>
          <a:xfrm flipV="1">
            <a:off x="3498396" y="2003481"/>
            <a:ext cx="1460132" cy="1218263"/>
          </a:xfrm>
          <a:prstGeom prst="straightConnector1">
            <a:avLst/>
          </a:prstGeom>
          <a:ln w="28575">
            <a:solidFill>
              <a:schemeClr val="tx2">
                <a:lumMod val="5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2186A7E-C741-4AC5-AB49-8245C5B28F77}"/>
              </a:ext>
            </a:extLst>
          </p:cNvPr>
          <p:cNvCxnSpPr>
            <a:cxnSpLocks/>
          </p:cNvCxnSpPr>
          <p:nvPr/>
        </p:nvCxnSpPr>
        <p:spPr>
          <a:xfrm flipH="1" flipV="1">
            <a:off x="6389298" y="2020952"/>
            <a:ext cx="1684230" cy="1679276"/>
          </a:xfrm>
          <a:prstGeom prst="straightConnector1">
            <a:avLst/>
          </a:prstGeom>
          <a:ln w="28575">
            <a:solidFill>
              <a:schemeClr val="tx2">
                <a:lumMod val="50000"/>
              </a:schemeClr>
            </a:solidFill>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C6DA7E6-3C77-4F98-BCFF-C6E1BEFE3E85}"/>
              </a:ext>
            </a:extLst>
          </p:cNvPr>
          <p:cNvSpPr txBox="1"/>
          <p:nvPr/>
        </p:nvSpPr>
        <p:spPr>
          <a:xfrm>
            <a:off x="1489494" y="4980343"/>
            <a:ext cx="1736694" cy="400110"/>
          </a:xfrm>
          <a:prstGeom prst="rect">
            <a:avLst/>
          </a:prstGeom>
          <a:noFill/>
        </p:spPr>
        <p:txBody>
          <a:bodyPr wrap="none" rtlCol="0">
            <a:spAutoFit/>
          </a:bodyPr>
          <a:lstStyle/>
          <a:p>
            <a:r>
              <a:rPr lang="de-DE" sz="2000" dirty="0"/>
              <a:t>DIS </a:t>
            </a:r>
            <a:r>
              <a:rPr lang="en-US" sz="2000" dirty="0"/>
              <a:t>application</a:t>
            </a:r>
            <a:endParaRPr lang="en-US" dirty="0"/>
          </a:p>
        </p:txBody>
      </p:sp>
      <p:sp>
        <p:nvSpPr>
          <p:cNvPr id="15" name="TextBox 14">
            <a:extLst>
              <a:ext uri="{FF2B5EF4-FFF2-40B4-BE49-F238E27FC236}">
                <a16:creationId xmlns:a16="http://schemas.microsoft.com/office/drawing/2014/main" id="{431899AE-68BD-4FDD-991C-320D0B2B0A43}"/>
              </a:ext>
            </a:extLst>
          </p:cNvPr>
          <p:cNvSpPr txBox="1"/>
          <p:nvPr/>
        </p:nvSpPr>
        <p:spPr>
          <a:xfrm>
            <a:off x="8286880" y="5120525"/>
            <a:ext cx="1576970" cy="400110"/>
          </a:xfrm>
          <a:prstGeom prst="rect">
            <a:avLst/>
          </a:prstGeom>
          <a:noFill/>
        </p:spPr>
        <p:txBody>
          <a:bodyPr wrap="none" rtlCol="0">
            <a:spAutoFit/>
          </a:bodyPr>
          <a:lstStyle/>
          <a:p>
            <a:r>
              <a:rPr lang="de-DE" sz="2000" dirty="0"/>
              <a:t>Web </a:t>
            </a:r>
            <a:r>
              <a:rPr lang="de-DE" sz="2000" dirty="0" err="1"/>
              <a:t>browser</a:t>
            </a:r>
            <a:endParaRPr lang="de-DE" dirty="0"/>
          </a:p>
        </p:txBody>
      </p:sp>
      <p:sp>
        <p:nvSpPr>
          <p:cNvPr id="18" name="TextBox 17">
            <a:extLst>
              <a:ext uri="{FF2B5EF4-FFF2-40B4-BE49-F238E27FC236}">
                <a16:creationId xmlns:a16="http://schemas.microsoft.com/office/drawing/2014/main" id="{81DAB33A-ECC1-49D0-B055-EB0D271631EC}"/>
              </a:ext>
            </a:extLst>
          </p:cNvPr>
          <p:cNvSpPr txBox="1"/>
          <p:nvPr/>
        </p:nvSpPr>
        <p:spPr>
          <a:xfrm>
            <a:off x="0" y="0"/>
            <a:ext cx="12117600" cy="769441"/>
          </a:xfrm>
          <a:prstGeom prst="rect">
            <a:avLst/>
          </a:prstGeom>
          <a:noFill/>
        </p:spPr>
        <p:txBody>
          <a:bodyPr wrap="square" rtlCol="0">
            <a:spAutoFit/>
          </a:bodyPr>
          <a:lstStyle/>
          <a:p>
            <a:r>
              <a:rPr lang="en-US" sz="4400" dirty="0">
                <a:latin typeface="Source Sans Pro Black" panose="020B0803030403020204" pitchFamily="34" charset="0"/>
              </a:rPr>
              <a:t>Use </a:t>
            </a:r>
            <a:r>
              <a:rPr lang="en-US" sz="4400" dirty="0" smtClean="0">
                <a:latin typeface="Source Sans Pro Black" panose="020B0803030403020204" pitchFamily="34" charset="0"/>
              </a:rPr>
              <a:t>Case: </a:t>
            </a:r>
            <a:r>
              <a:rPr lang="en-US" sz="4400" dirty="0">
                <a:latin typeface="Source Sans Pro Black" panose="020B0803030403020204" pitchFamily="34" charset="0"/>
              </a:rPr>
              <a:t>Record in LVC Lab / Playback in X3D</a:t>
            </a:r>
          </a:p>
        </p:txBody>
      </p:sp>
      <p:sp>
        <p:nvSpPr>
          <p:cNvPr id="11" name="TextBox 10">
            <a:extLst>
              <a:ext uri="{FF2B5EF4-FFF2-40B4-BE49-F238E27FC236}">
                <a16:creationId xmlns:a16="http://schemas.microsoft.com/office/drawing/2014/main" id="{B9DD6346-0429-420C-AEF1-1DCD6EB9A75C}"/>
              </a:ext>
            </a:extLst>
          </p:cNvPr>
          <p:cNvSpPr txBox="1"/>
          <p:nvPr/>
        </p:nvSpPr>
        <p:spPr>
          <a:xfrm>
            <a:off x="1254909" y="1074398"/>
            <a:ext cx="2027478" cy="1200329"/>
          </a:xfrm>
          <a:prstGeom prst="rect">
            <a:avLst/>
          </a:prstGeom>
          <a:noFill/>
        </p:spPr>
        <p:txBody>
          <a:bodyPr wrap="none" rtlCol="0">
            <a:spAutoFit/>
          </a:bodyPr>
          <a:lstStyle/>
          <a:p>
            <a:r>
              <a:rPr lang="de-DE" sz="3600" dirty="0"/>
              <a:t>Monterey</a:t>
            </a:r>
          </a:p>
          <a:p>
            <a:r>
              <a:rPr lang="de-DE" sz="3600" dirty="0"/>
              <a:t>LVC Lab</a:t>
            </a:r>
            <a:endParaRPr lang="de-DE" sz="3200" dirty="0"/>
          </a:p>
        </p:txBody>
      </p:sp>
      <p:sp>
        <p:nvSpPr>
          <p:cNvPr id="12" name="TextBox 11">
            <a:extLst>
              <a:ext uri="{FF2B5EF4-FFF2-40B4-BE49-F238E27FC236}">
                <a16:creationId xmlns:a16="http://schemas.microsoft.com/office/drawing/2014/main" id="{DF1CF785-155E-4AA6-ADE9-78D9B978CC08}"/>
              </a:ext>
            </a:extLst>
          </p:cNvPr>
          <p:cNvSpPr txBox="1"/>
          <p:nvPr/>
        </p:nvSpPr>
        <p:spPr>
          <a:xfrm>
            <a:off x="8019695" y="1313223"/>
            <a:ext cx="2495235" cy="646331"/>
          </a:xfrm>
          <a:prstGeom prst="rect">
            <a:avLst/>
          </a:prstGeom>
          <a:noFill/>
        </p:spPr>
        <p:txBody>
          <a:bodyPr wrap="none" rtlCol="0">
            <a:spAutoFit/>
          </a:bodyPr>
          <a:lstStyle/>
          <a:p>
            <a:r>
              <a:rPr lang="de-DE" sz="3600" dirty="0"/>
              <a:t>Web </a:t>
            </a:r>
            <a:r>
              <a:rPr lang="de-DE" sz="3600" dirty="0" smtClean="0"/>
              <a:t>servers</a:t>
            </a:r>
            <a:endParaRPr lang="de-DE" sz="3200" dirty="0"/>
          </a:p>
        </p:txBody>
      </p:sp>
      <p:sp>
        <p:nvSpPr>
          <p:cNvPr id="16" name="TextBox 13">
            <a:extLst>
              <a:ext uri="{FF2B5EF4-FFF2-40B4-BE49-F238E27FC236}">
                <a16:creationId xmlns:a16="http://schemas.microsoft.com/office/drawing/2014/main" id="{12A2E916-7AC4-4AC1-9327-61D2F7AE3381}"/>
              </a:ext>
            </a:extLst>
          </p:cNvPr>
          <p:cNvSpPr txBox="1"/>
          <p:nvPr/>
        </p:nvSpPr>
        <p:spPr>
          <a:xfrm>
            <a:off x="5041876" y="2051149"/>
            <a:ext cx="1366336" cy="707886"/>
          </a:xfrm>
          <a:prstGeom prst="rect">
            <a:avLst/>
          </a:prstGeom>
          <a:noFill/>
        </p:spPr>
        <p:txBody>
          <a:bodyPr wrap="none" rtlCol="0">
            <a:spAutoFit/>
          </a:bodyPr>
          <a:lstStyle/>
          <a:p>
            <a:pPr algn="ctr"/>
            <a:r>
              <a:rPr lang="de-DE" sz="2000" dirty="0" smtClean="0"/>
              <a:t>Web-based</a:t>
            </a:r>
          </a:p>
          <a:p>
            <a:pPr algn="ctr"/>
            <a:r>
              <a:rPr lang="de-DE" sz="2000" dirty="0" smtClean="0"/>
              <a:t>Internet</a:t>
            </a:r>
            <a:endParaRPr lang="de-DE" dirty="0"/>
          </a:p>
        </p:txBody>
      </p:sp>
      <p:sp>
        <p:nvSpPr>
          <p:cNvPr id="17" name="TextBox 13">
            <a:extLst>
              <a:ext uri="{FF2B5EF4-FFF2-40B4-BE49-F238E27FC236}">
                <a16:creationId xmlns:a16="http://schemas.microsoft.com/office/drawing/2014/main" id="{4239BEEB-0955-4949-8A78-85253DC92C9B}"/>
              </a:ext>
            </a:extLst>
          </p:cNvPr>
          <p:cNvSpPr txBox="1"/>
          <p:nvPr/>
        </p:nvSpPr>
        <p:spPr>
          <a:xfrm>
            <a:off x="2251484" y="3221744"/>
            <a:ext cx="2493824" cy="400110"/>
          </a:xfrm>
          <a:prstGeom prst="rect">
            <a:avLst/>
          </a:prstGeom>
          <a:noFill/>
        </p:spPr>
        <p:txBody>
          <a:bodyPr wrap="none" rtlCol="0">
            <a:spAutoFit/>
          </a:bodyPr>
          <a:lstStyle/>
          <a:p>
            <a:r>
              <a:rPr lang="de-DE" sz="2000" dirty="0"/>
              <a:t>DIS </a:t>
            </a:r>
            <a:r>
              <a:rPr lang="de-DE" sz="2000" dirty="0" err="1"/>
              <a:t>to</a:t>
            </a:r>
            <a:r>
              <a:rPr lang="de-DE" sz="2000" dirty="0"/>
              <a:t> X3D </a:t>
            </a:r>
            <a:r>
              <a:rPr lang="de-DE" sz="2000" dirty="0" err="1"/>
              <a:t>Conversion</a:t>
            </a:r>
            <a:endParaRPr lang="de-DE" dirty="0"/>
          </a:p>
        </p:txBody>
      </p:sp>
      <p:pic>
        <p:nvPicPr>
          <p:cNvPr id="24" name="Grafik 23" descr="Ein Bild, das Skifahren, sitzend, Spielzeug, bedeckt enthält.&#10;&#10;Automatisch generierte Beschreibung">
            <a:extLst>
              <a:ext uri="{FF2B5EF4-FFF2-40B4-BE49-F238E27FC236}">
                <a16:creationId xmlns:a16="http://schemas.microsoft.com/office/drawing/2014/main" id="{93AEEDCC-7A7B-4EED-87C1-3A0C8C8E71E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41035" y="3859616"/>
            <a:ext cx="897378" cy="607642"/>
          </a:xfrm>
          <a:prstGeom prst="rect">
            <a:avLst/>
          </a:prstGeom>
        </p:spPr>
      </p:pic>
      <p:pic>
        <p:nvPicPr>
          <p:cNvPr id="25" name="2020-03-15 11-20-56">
            <a:hlinkClick r:id="" action="ppaction://media"/>
            <a:extLst>
              <a:ext uri="{FF2B5EF4-FFF2-40B4-BE49-F238E27FC236}">
                <a16:creationId xmlns:a16="http://schemas.microsoft.com/office/drawing/2014/main" id="{766B0B3D-2F27-4C6A-81FE-6BBAA5D746E9}"/>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8374470" y="3807496"/>
            <a:ext cx="910023" cy="605300"/>
          </a:xfrm>
          <a:prstGeom prst="rect">
            <a:avLst/>
          </a:prstGeom>
        </p:spPr>
      </p:pic>
      <p:sp>
        <p:nvSpPr>
          <p:cNvPr id="19" name="Rectangle 18">
            <a:extLst>
              <a:ext uri="{FF2B5EF4-FFF2-40B4-BE49-F238E27FC236}">
                <a16:creationId xmlns:a16="http://schemas.microsoft.com/office/drawing/2014/main" id="{2BCACB5B-7EBB-4A9F-ABCD-63F5CF26F6D2}"/>
              </a:ext>
            </a:extLst>
          </p:cNvPr>
          <p:cNvSpPr/>
          <p:nvPr/>
        </p:nvSpPr>
        <p:spPr>
          <a:xfrm>
            <a:off x="4490345" y="3959827"/>
            <a:ext cx="2469399" cy="480180"/>
          </a:xfrm>
          <a:prstGeom prst="rect">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tx1"/>
                </a:solidFill>
              </a:rPr>
              <a:t>Ongoing </a:t>
            </a:r>
            <a:r>
              <a:rPr lang="de-DE" sz="2800" dirty="0">
                <a:solidFill>
                  <a:schemeClr val="tx1"/>
                </a:solidFill>
              </a:rPr>
              <a:t>Work</a:t>
            </a:r>
            <a:endParaRPr lang="en-US" sz="2800" dirty="0">
              <a:solidFill>
                <a:schemeClr val="tx1"/>
              </a:solidFill>
            </a:endParaRPr>
          </a:p>
        </p:txBody>
      </p:sp>
      <p:sp>
        <p:nvSpPr>
          <p:cNvPr id="20"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7</a:t>
            </a:fld>
            <a:endParaRPr lang="en-US"/>
          </a:p>
        </p:txBody>
      </p:sp>
    </p:spTree>
    <p:extLst>
      <p:ext uri="{BB962C8B-B14F-4D97-AF65-F5344CB8AC3E}">
        <p14:creationId xmlns:p14="http://schemas.microsoft.com/office/powerpoint/2010/main" val="2241702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167"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5"/>
                                        </p:tgtEl>
                                      </p:cBhvr>
                                    </p:cmd>
                                  </p:childTnLst>
                                </p:cTn>
                              </p:par>
                            </p:childTnLst>
                          </p:cTn>
                        </p:par>
                      </p:childTnLst>
                    </p:cTn>
                  </p:par>
                </p:childTnLst>
              </p:cTn>
              <p:nextCondLst>
                <p:cond evt="onClick" delay="0">
                  <p:tgtEl>
                    <p:spTgt spid="25"/>
                  </p:tgtEl>
                </p:cond>
              </p:nextCondLst>
            </p:seq>
            <p:video>
              <p:cMediaNode vol="80000">
                <p:cTn id="12" repeatCount="indefinite" fill="remove" display="0">
                  <p:stCondLst>
                    <p:cond delay="indefinite"/>
                  </p:stCondLst>
                </p:cTn>
                <p:tgtEl>
                  <p:spTgt spid="2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Computer">
            <a:extLst>
              <a:ext uri="{FF2B5EF4-FFF2-40B4-BE49-F238E27FC236}">
                <a16:creationId xmlns:a16="http://schemas.microsoft.com/office/drawing/2014/main" id="{384EBCA5-E321-47EF-B0F1-F92A1C9B062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489494" y="3162980"/>
            <a:ext cx="1798888" cy="1798888"/>
          </a:xfrm>
          <a:prstGeom prst="rect">
            <a:avLst/>
          </a:prstGeom>
        </p:spPr>
      </p:pic>
      <p:pic>
        <p:nvPicPr>
          <p:cNvPr id="5" name="Graphic 4" descr="Syncing cloud">
            <a:extLst>
              <a:ext uri="{FF2B5EF4-FFF2-40B4-BE49-F238E27FC236}">
                <a16:creationId xmlns:a16="http://schemas.microsoft.com/office/drawing/2014/main" id="{33218117-00D4-448C-96CD-A0832844A88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5267845" y="1106552"/>
            <a:ext cx="914400" cy="914400"/>
          </a:xfrm>
          <a:prstGeom prst="rect">
            <a:avLst/>
          </a:prstGeom>
        </p:spPr>
      </p:pic>
      <p:pic>
        <p:nvPicPr>
          <p:cNvPr id="6" name="Graphic 5" descr="Computer">
            <a:extLst>
              <a:ext uri="{FF2B5EF4-FFF2-40B4-BE49-F238E27FC236}">
                <a16:creationId xmlns:a16="http://schemas.microsoft.com/office/drawing/2014/main" id="{C01BFB85-D197-4A6B-B447-7562D83FA6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8228024" y="3261766"/>
            <a:ext cx="1798888" cy="1798888"/>
          </a:xfrm>
          <a:prstGeom prst="rect">
            <a:avLst/>
          </a:prstGeom>
        </p:spPr>
      </p:pic>
      <p:cxnSp>
        <p:nvCxnSpPr>
          <p:cNvPr id="8" name="Straight Arrow Connector 7">
            <a:extLst>
              <a:ext uri="{FF2B5EF4-FFF2-40B4-BE49-F238E27FC236}">
                <a16:creationId xmlns:a16="http://schemas.microsoft.com/office/drawing/2014/main" id="{6BE6894A-A861-46E8-A4C2-F23F953AB380}"/>
              </a:ext>
            </a:extLst>
          </p:cNvPr>
          <p:cNvCxnSpPr>
            <a:cxnSpLocks/>
          </p:cNvCxnSpPr>
          <p:nvPr/>
        </p:nvCxnSpPr>
        <p:spPr>
          <a:xfrm flipV="1">
            <a:off x="3407507" y="2020952"/>
            <a:ext cx="1653285" cy="1500577"/>
          </a:xfrm>
          <a:prstGeom prst="straightConnector1">
            <a:avLst/>
          </a:prstGeom>
          <a:ln w="28575">
            <a:solidFill>
              <a:schemeClr val="accent1">
                <a:lumMod val="50000"/>
              </a:schemeClr>
            </a:solidFill>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2186A7E-C741-4AC5-AB49-8245C5B28F77}"/>
              </a:ext>
            </a:extLst>
          </p:cNvPr>
          <p:cNvCxnSpPr>
            <a:cxnSpLocks/>
          </p:cNvCxnSpPr>
          <p:nvPr/>
        </p:nvCxnSpPr>
        <p:spPr>
          <a:xfrm flipH="1" flipV="1">
            <a:off x="6389298" y="2020952"/>
            <a:ext cx="1684230" cy="1679276"/>
          </a:xfrm>
          <a:prstGeom prst="straightConnector1">
            <a:avLst/>
          </a:prstGeom>
          <a:ln w="28575">
            <a:solidFill>
              <a:schemeClr val="accent1">
                <a:lumMod val="50000"/>
              </a:schemeClr>
            </a:solidFill>
            <a:prstDash val="sysDot"/>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C6DA7E6-3C77-4F98-BCFF-C6E1BEFE3E85}"/>
              </a:ext>
            </a:extLst>
          </p:cNvPr>
          <p:cNvSpPr txBox="1"/>
          <p:nvPr/>
        </p:nvSpPr>
        <p:spPr>
          <a:xfrm>
            <a:off x="1220968" y="4866366"/>
            <a:ext cx="2335939" cy="1015663"/>
          </a:xfrm>
          <a:prstGeom prst="rect">
            <a:avLst/>
          </a:prstGeom>
          <a:noFill/>
        </p:spPr>
        <p:txBody>
          <a:bodyPr wrap="square" rtlCol="0">
            <a:spAutoFit/>
          </a:bodyPr>
          <a:lstStyle/>
          <a:p>
            <a:pPr algn="ctr"/>
            <a:r>
              <a:rPr lang="de-DE" sz="2000" dirty="0" smtClean="0"/>
              <a:t>Spiders3D</a:t>
            </a:r>
          </a:p>
          <a:p>
            <a:pPr algn="ctr"/>
            <a:r>
              <a:rPr lang="de-DE" sz="2000" dirty="0" smtClean="0"/>
              <a:t>Distributed</a:t>
            </a:r>
          </a:p>
          <a:p>
            <a:pPr algn="ctr"/>
            <a:r>
              <a:rPr lang="de-DE" sz="2000" dirty="0" smtClean="0"/>
              <a:t>Virtual Environment</a:t>
            </a:r>
            <a:endParaRPr lang="de-DE" dirty="0"/>
          </a:p>
        </p:txBody>
      </p:sp>
      <p:sp>
        <p:nvSpPr>
          <p:cNvPr id="15" name="TextBox 14">
            <a:extLst>
              <a:ext uri="{FF2B5EF4-FFF2-40B4-BE49-F238E27FC236}">
                <a16:creationId xmlns:a16="http://schemas.microsoft.com/office/drawing/2014/main" id="{431899AE-68BD-4FDD-991C-320D0B2B0A43}"/>
              </a:ext>
            </a:extLst>
          </p:cNvPr>
          <p:cNvSpPr txBox="1"/>
          <p:nvPr/>
        </p:nvSpPr>
        <p:spPr>
          <a:xfrm>
            <a:off x="8298098" y="4866367"/>
            <a:ext cx="3661259" cy="1015663"/>
          </a:xfrm>
          <a:prstGeom prst="rect">
            <a:avLst/>
          </a:prstGeom>
          <a:noFill/>
        </p:spPr>
        <p:txBody>
          <a:bodyPr wrap="none" rtlCol="0">
            <a:spAutoFit/>
          </a:bodyPr>
          <a:lstStyle/>
          <a:p>
            <a:r>
              <a:rPr lang="de-DE" sz="2000" dirty="0" smtClean="0"/>
              <a:t>Distributed Virtual Environments</a:t>
            </a:r>
          </a:p>
          <a:p>
            <a:r>
              <a:rPr lang="de-DE" sz="2000" dirty="0"/>
              <a:t>u</a:t>
            </a:r>
            <a:r>
              <a:rPr lang="de-DE" sz="2000" dirty="0" smtClean="0"/>
              <a:t>sing Federated Mission</a:t>
            </a:r>
          </a:p>
          <a:p>
            <a:r>
              <a:rPr lang="de-DE" sz="2000" dirty="0" smtClean="0"/>
              <a:t>Networking (FMN) and </a:t>
            </a:r>
            <a:r>
              <a:rPr lang="de-DE" dirty="0"/>
              <a:t>C2SIM</a:t>
            </a:r>
          </a:p>
        </p:txBody>
      </p:sp>
      <p:sp>
        <p:nvSpPr>
          <p:cNvPr id="18" name="TextBox 17">
            <a:extLst>
              <a:ext uri="{FF2B5EF4-FFF2-40B4-BE49-F238E27FC236}">
                <a16:creationId xmlns:a16="http://schemas.microsoft.com/office/drawing/2014/main" id="{81DAB33A-ECC1-49D0-B055-EB0D271631EC}"/>
              </a:ext>
            </a:extLst>
          </p:cNvPr>
          <p:cNvSpPr txBox="1"/>
          <p:nvPr/>
        </p:nvSpPr>
        <p:spPr>
          <a:xfrm>
            <a:off x="59651" y="0"/>
            <a:ext cx="11911672" cy="769441"/>
          </a:xfrm>
          <a:prstGeom prst="rect">
            <a:avLst/>
          </a:prstGeom>
          <a:noFill/>
        </p:spPr>
        <p:txBody>
          <a:bodyPr wrap="square" rtlCol="0">
            <a:spAutoFit/>
          </a:bodyPr>
          <a:lstStyle/>
          <a:p>
            <a:r>
              <a:rPr lang="en-US" sz="4400" dirty="0">
                <a:latin typeface="Source Sans Pro Black" panose="020B0803030403020204" pitchFamily="34" charset="0"/>
              </a:rPr>
              <a:t>Use </a:t>
            </a:r>
            <a:r>
              <a:rPr lang="en-US" sz="4400" dirty="0" smtClean="0">
                <a:latin typeface="Source Sans Pro Black" panose="020B0803030403020204" pitchFamily="34" charset="0"/>
              </a:rPr>
              <a:t>Case: </a:t>
            </a:r>
            <a:r>
              <a:rPr lang="en-US" sz="4400" dirty="0">
                <a:latin typeface="Source Sans Pro Black" panose="020B0803030403020204" pitchFamily="34" charset="0"/>
              </a:rPr>
              <a:t>Long-Haul DIS for Collaboration </a:t>
            </a:r>
          </a:p>
        </p:txBody>
      </p:sp>
      <p:sp>
        <p:nvSpPr>
          <p:cNvPr id="11" name="TextBox 10">
            <a:extLst>
              <a:ext uri="{FF2B5EF4-FFF2-40B4-BE49-F238E27FC236}">
                <a16:creationId xmlns:a16="http://schemas.microsoft.com/office/drawing/2014/main" id="{B9DD6346-0429-420C-AEF1-1DCD6EB9A75C}"/>
              </a:ext>
            </a:extLst>
          </p:cNvPr>
          <p:cNvSpPr txBox="1"/>
          <p:nvPr/>
        </p:nvSpPr>
        <p:spPr>
          <a:xfrm>
            <a:off x="1155459" y="1443544"/>
            <a:ext cx="2027478" cy="1200329"/>
          </a:xfrm>
          <a:prstGeom prst="rect">
            <a:avLst/>
          </a:prstGeom>
          <a:noFill/>
        </p:spPr>
        <p:txBody>
          <a:bodyPr wrap="none" rtlCol="0">
            <a:spAutoFit/>
          </a:bodyPr>
          <a:lstStyle/>
          <a:p>
            <a:r>
              <a:rPr lang="de-DE" sz="3600" dirty="0"/>
              <a:t>Monterey</a:t>
            </a:r>
          </a:p>
          <a:p>
            <a:r>
              <a:rPr lang="de-DE" sz="3600" dirty="0"/>
              <a:t>LVC Lab</a:t>
            </a:r>
            <a:endParaRPr lang="de-DE" sz="3200" dirty="0"/>
          </a:p>
        </p:txBody>
      </p:sp>
      <p:sp>
        <p:nvSpPr>
          <p:cNvPr id="12" name="TextBox 11">
            <a:extLst>
              <a:ext uri="{FF2B5EF4-FFF2-40B4-BE49-F238E27FC236}">
                <a16:creationId xmlns:a16="http://schemas.microsoft.com/office/drawing/2014/main" id="{DF1CF785-155E-4AA6-ADE9-78D9B978CC08}"/>
              </a:ext>
            </a:extLst>
          </p:cNvPr>
          <p:cNvSpPr txBox="1"/>
          <p:nvPr/>
        </p:nvSpPr>
        <p:spPr>
          <a:xfrm>
            <a:off x="8298098" y="1443543"/>
            <a:ext cx="2612831" cy="1938992"/>
          </a:xfrm>
          <a:prstGeom prst="rect">
            <a:avLst/>
          </a:prstGeom>
          <a:noFill/>
        </p:spPr>
        <p:txBody>
          <a:bodyPr wrap="none" rtlCol="0">
            <a:spAutoFit/>
          </a:bodyPr>
          <a:lstStyle/>
          <a:p>
            <a:r>
              <a:rPr lang="de-DE" sz="3600" dirty="0" smtClean="0"/>
              <a:t>Aspirational!</a:t>
            </a:r>
          </a:p>
          <a:p>
            <a:pPr marL="228600" indent="-228600">
              <a:buFont typeface="Arial" panose="020B0604020202020204" pitchFamily="34" charset="0"/>
              <a:buChar char="•"/>
            </a:pPr>
            <a:r>
              <a:rPr lang="de-DE" sz="2800" dirty="0" smtClean="0"/>
              <a:t>Poznan</a:t>
            </a:r>
            <a:r>
              <a:rPr lang="de-DE" sz="2800" dirty="0"/>
              <a:t>, PL</a:t>
            </a:r>
          </a:p>
          <a:p>
            <a:pPr marL="228600" indent="-228600">
              <a:buFont typeface="Arial" panose="020B0604020202020204" pitchFamily="34" charset="0"/>
              <a:buChar char="•"/>
            </a:pPr>
            <a:r>
              <a:rPr lang="de-DE" sz="2800" dirty="0"/>
              <a:t>Bydgoszcz, </a:t>
            </a:r>
            <a:r>
              <a:rPr lang="de-DE" sz="2800" dirty="0" smtClean="0"/>
              <a:t>PL</a:t>
            </a:r>
          </a:p>
          <a:p>
            <a:pPr marL="228600" indent="-228600">
              <a:buFont typeface="Arial" panose="020B0604020202020204" pitchFamily="34" charset="0"/>
              <a:buChar char="•"/>
            </a:pPr>
            <a:r>
              <a:rPr lang="de-DE" sz="2800" dirty="0" smtClean="0"/>
              <a:t>Germany</a:t>
            </a:r>
            <a:endParaRPr lang="de-DE" sz="2400" dirty="0"/>
          </a:p>
        </p:txBody>
      </p:sp>
      <p:sp>
        <p:nvSpPr>
          <p:cNvPr id="13" name="TextBox 12">
            <a:extLst>
              <a:ext uri="{FF2B5EF4-FFF2-40B4-BE49-F238E27FC236}">
                <a16:creationId xmlns:a16="http://schemas.microsoft.com/office/drawing/2014/main" id="{DBFD87FB-F26E-41D9-AE0A-3374F52A8465}"/>
              </a:ext>
            </a:extLst>
          </p:cNvPr>
          <p:cNvSpPr txBox="1"/>
          <p:nvPr/>
        </p:nvSpPr>
        <p:spPr>
          <a:xfrm>
            <a:off x="5302180" y="1816778"/>
            <a:ext cx="957313" cy="646331"/>
          </a:xfrm>
          <a:prstGeom prst="rect">
            <a:avLst/>
          </a:prstGeom>
          <a:noFill/>
        </p:spPr>
        <p:txBody>
          <a:bodyPr wrap="none" rtlCol="0">
            <a:spAutoFit/>
          </a:bodyPr>
          <a:lstStyle/>
          <a:p>
            <a:r>
              <a:rPr lang="de-DE" sz="3600" dirty="0"/>
              <a:t>HPC</a:t>
            </a:r>
            <a:endParaRPr lang="de-DE" sz="3200" dirty="0"/>
          </a:p>
        </p:txBody>
      </p:sp>
      <p:sp>
        <p:nvSpPr>
          <p:cNvPr id="4" name="Rectangle 3">
            <a:extLst>
              <a:ext uri="{FF2B5EF4-FFF2-40B4-BE49-F238E27FC236}">
                <a16:creationId xmlns:a16="http://schemas.microsoft.com/office/drawing/2014/main" id="{2BCACB5B-7EBB-4A9F-ABCD-63F5CF26F6D2}"/>
              </a:ext>
            </a:extLst>
          </p:cNvPr>
          <p:cNvSpPr/>
          <p:nvPr/>
        </p:nvSpPr>
        <p:spPr>
          <a:xfrm>
            <a:off x="5816278" y="3822334"/>
            <a:ext cx="2257250" cy="480180"/>
          </a:xfrm>
          <a:prstGeom prst="rect">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rPr>
              <a:t>Future Work</a:t>
            </a:r>
            <a:endParaRPr lang="en-US" sz="2800" dirty="0">
              <a:solidFill>
                <a:schemeClr val="tx1"/>
              </a:solidFill>
            </a:endParaRPr>
          </a:p>
        </p:txBody>
      </p:sp>
      <p:sp>
        <p:nvSpPr>
          <p:cNvPr id="16"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8</a:t>
            </a:fld>
            <a:endParaRPr lang="en-US"/>
          </a:p>
        </p:txBody>
      </p:sp>
      <p:pic>
        <p:nvPicPr>
          <p:cNvPr id="17" name="Grafik 23" descr="Ein Bild, das Skifahren, sitzend, Spielzeug, bedeckt enthält.&#10;&#10;Automatisch generierte Beschreibung">
            <a:extLst>
              <a:ext uri="{FF2B5EF4-FFF2-40B4-BE49-F238E27FC236}">
                <a16:creationId xmlns:a16="http://schemas.microsoft.com/office/drawing/2014/main" id="{93AEEDCC-7A7B-4EED-87C1-3A0C8C8E71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5248" y="3642384"/>
            <a:ext cx="897378" cy="607642"/>
          </a:xfrm>
          <a:prstGeom prst="rect">
            <a:avLst/>
          </a:prstGeom>
        </p:spPr>
      </p:pic>
    </p:spTree>
    <p:extLst>
      <p:ext uri="{BB962C8B-B14F-4D97-AF65-F5344CB8AC3E}">
        <p14:creationId xmlns:p14="http://schemas.microsoft.com/office/powerpoint/2010/main" val="3890262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6CB6F113-5471-4FB3-94C0-D52C9B01543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657483" y="146935"/>
            <a:ext cx="4331759" cy="6532479"/>
          </a:xfrm>
          <a:prstGeom prst="rect">
            <a:avLst/>
          </a:prstGeom>
        </p:spPr>
      </p:pic>
      <p:sp>
        <p:nvSpPr>
          <p:cNvPr id="3" name="TextBox 17">
            <a:extLst>
              <a:ext uri="{FF2B5EF4-FFF2-40B4-BE49-F238E27FC236}">
                <a16:creationId xmlns:a16="http://schemas.microsoft.com/office/drawing/2014/main" id="{059DEB8E-CB5B-45BB-A07D-6A8F2A46BF5A}"/>
              </a:ext>
            </a:extLst>
          </p:cNvPr>
          <p:cNvSpPr txBox="1"/>
          <p:nvPr/>
        </p:nvSpPr>
        <p:spPr>
          <a:xfrm>
            <a:off x="59652" y="0"/>
            <a:ext cx="3030790" cy="1754326"/>
          </a:xfrm>
          <a:prstGeom prst="rect">
            <a:avLst/>
          </a:prstGeom>
          <a:noFill/>
        </p:spPr>
        <p:txBody>
          <a:bodyPr wrap="square" rtlCol="0">
            <a:spAutoFit/>
          </a:bodyPr>
          <a:lstStyle/>
          <a:p>
            <a:pPr algn="ctr"/>
            <a:r>
              <a:rPr lang="en-US" sz="3600" dirty="0">
                <a:latin typeface="Source Sans Pro Black" panose="020B0803030403020204" pitchFamily="34" charset="0"/>
              </a:rPr>
              <a:t>Thesis Component </a:t>
            </a:r>
            <a:r>
              <a:rPr lang="en-US" sz="3600" dirty="0" smtClean="0">
                <a:latin typeface="Source Sans Pro Black" panose="020B0803030403020204" pitchFamily="34" charset="0"/>
              </a:rPr>
              <a:t>Relationships</a:t>
            </a:r>
            <a:endParaRPr lang="en-US" sz="3600" dirty="0">
              <a:latin typeface="Source Sans Pro Black" panose="020B0803030403020204" pitchFamily="34" charset="0"/>
            </a:endParaRPr>
          </a:p>
        </p:txBody>
      </p:sp>
      <p:grpSp>
        <p:nvGrpSpPr>
          <p:cNvPr id="6" name="Group 5"/>
          <p:cNvGrpSpPr/>
          <p:nvPr/>
        </p:nvGrpSpPr>
        <p:grpSpPr>
          <a:xfrm>
            <a:off x="6105361" y="2834639"/>
            <a:ext cx="1796580" cy="1043941"/>
            <a:chOff x="5587200" y="3067049"/>
            <a:chExt cx="1893599" cy="1085398"/>
          </a:xfrm>
        </p:grpSpPr>
        <p:sp>
          <p:nvSpPr>
            <p:cNvPr id="2" name="Rechteck 1">
              <a:extLst>
                <a:ext uri="{FF2B5EF4-FFF2-40B4-BE49-F238E27FC236}">
                  <a16:creationId xmlns:a16="http://schemas.microsoft.com/office/drawing/2014/main" id="{A80D84B1-0CC9-40EE-8DFC-E1A633CB7EF9}"/>
                </a:ext>
              </a:extLst>
            </p:cNvPr>
            <p:cNvSpPr/>
            <p:nvPr/>
          </p:nvSpPr>
          <p:spPr>
            <a:xfrm>
              <a:off x="5587200" y="3172180"/>
              <a:ext cx="1893599" cy="980267"/>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4" name="Textfeld 3">
              <a:extLst>
                <a:ext uri="{FF2B5EF4-FFF2-40B4-BE49-F238E27FC236}">
                  <a16:creationId xmlns:a16="http://schemas.microsoft.com/office/drawing/2014/main" id="{108E40D6-2A6E-4D42-8A91-3305E4AAB76D}"/>
                </a:ext>
              </a:extLst>
            </p:cNvPr>
            <p:cNvSpPr txBox="1"/>
            <p:nvPr/>
          </p:nvSpPr>
          <p:spPr>
            <a:xfrm>
              <a:off x="5783123" y="3067049"/>
              <a:ext cx="1551127" cy="323165"/>
            </a:xfrm>
            <a:prstGeom prst="rect">
              <a:avLst/>
            </a:prstGeom>
            <a:noFill/>
          </p:spPr>
          <p:txBody>
            <a:bodyPr wrap="square" rtlCol="0">
              <a:spAutoFit/>
            </a:bodyPr>
            <a:lstStyle/>
            <a:p>
              <a:pPr algn="ctr"/>
              <a:r>
                <a:rPr lang="de-DE" sz="1400" b="1" i="1" dirty="0"/>
                <a:t>Future Work</a:t>
              </a:r>
            </a:p>
          </p:txBody>
        </p:sp>
      </p:grpSp>
      <p:sp>
        <p:nvSpPr>
          <p:cNvPr id="5" name="Textfeld 4">
            <a:extLst>
              <a:ext uri="{FF2B5EF4-FFF2-40B4-BE49-F238E27FC236}">
                <a16:creationId xmlns:a16="http://schemas.microsoft.com/office/drawing/2014/main" id="{C2595C03-D0E9-4366-99AF-6EF889350149}"/>
              </a:ext>
            </a:extLst>
          </p:cNvPr>
          <p:cNvSpPr txBox="1"/>
          <p:nvPr/>
        </p:nvSpPr>
        <p:spPr>
          <a:xfrm>
            <a:off x="8834120" y="1704781"/>
            <a:ext cx="3058160" cy="146217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smtClean="0">
                <a:solidFill>
                  <a:schemeClr val="tx1"/>
                </a:solidFill>
              </a:rPr>
              <a:t>Significant stream changes or external events </a:t>
            </a:r>
            <a:r>
              <a:rPr lang="de-DE" dirty="0">
                <a:solidFill>
                  <a:schemeClr val="tx1"/>
                </a:solidFill>
              </a:rPr>
              <a:t>of interest can trigger Sliding Window </a:t>
            </a:r>
            <a:r>
              <a:rPr lang="de-DE" dirty="0" smtClean="0">
                <a:solidFill>
                  <a:schemeClr val="tx1"/>
                </a:solidFill>
              </a:rPr>
              <a:t>reset, </a:t>
            </a:r>
          </a:p>
          <a:p>
            <a:r>
              <a:rPr lang="de-DE" dirty="0">
                <a:solidFill>
                  <a:schemeClr val="tx1"/>
                </a:solidFill>
              </a:rPr>
              <a:t>i</a:t>
            </a:r>
            <a:r>
              <a:rPr lang="de-DE" dirty="0" smtClean="0">
                <a:solidFill>
                  <a:schemeClr val="tx1"/>
                </a:solidFill>
              </a:rPr>
              <a:t>n order to </a:t>
            </a:r>
            <a:r>
              <a:rPr lang="de-DE" dirty="0">
                <a:solidFill>
                  <a:schemeClr val="tx1"/>
                </a:solidFill>
              </a:rPr>
              <a:t>maintain maximum fidelity at key points in time</a:t>
            </a:r>
          </a:p>
        </p:txBody>
      </p:sp>
      <p:sp>
        <p:nvSpPr>
          <p:cNvPr id="14" name="Pfeil: nach rechts 13">
            <a:extLst>
              <a:ext uri="{FF2B5EF4-FFF2-40B4-BE49-F238E27FC236}">
                <a16:creationId xmlns:a16="http://schemas.microsoft.com/office/drawing/2014/main" id="{FEDEF8C0-A4FB-4817-B289-50EC5A065026}"/>
              </a:ext>
            </a:extLst>
          </p:cNvPr>
          <p:cNvSpPr/>
          <p:nvPr/>
        </p:nvSpPr>
        <p:spPr>
          <a:xfrm>
            <a:off x="7989242" y="1907373"/>
            <a:ext cx="800428" cy="1831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5" name="Pfeil: nach rechts 14">
            <a:extLst>
              <a:ext uri="{FF2B5EF4-FFF2-40B4-BE49-F238E27FC236}">
                <a16:creationId xmlns:a16="http://schemas.microsoft.com/office/drawing/2014/main" id="{9AE5D070-FD97-43B5-8571-3AF223F00A88}"/>
              </a:ext>
            </a:extLst>
          </p:cNvPr>
          <p:cNvSpPr/>
          <p:nvPr/>
        </p:nvSpPr>
        <p:spPr>
          <a:xfrm rot="5400000">
            <a:off x="8688327" y="1056530"/>
            <a:ext cx="1070057" cy="164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6" name="Rechteck 15">
            <a:extLst>
              <a:ext uri="{FF2B5EF4-FFF2-40B4-BE49-F238E27FC236}">
                <a16:creationId xmlns:a16="http://schemas.microsoft.com/office/drawing/2014/main" id="{4864A5E7-7F38-4472-9BA1-01AB93952498}"/>
              </a:ext>
            </a:extLst>
          </p:cNvPr>
          <p:cNvSpPr/>
          <p:nvPr/>
        </p:nvSpPr>
        <p:spPr>
          <a:xfrm>
            <a:off x="8312131" y="230131"/>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err="1">
                <a:solidFill>
                  <a:schemeClr val="tx1"/>
                </a:solidFill>
              </a:rPr>
              <a:t>Local</a:t>
            </a:r>
            <a:r>
              <a:rPr lang="de-DE" sz="1100" dirty="0">
                <a:solidFill>
                  <a:schemeClr val="tx1"/>
                </a:solidFill>
              </a:rPr>
              <a:t> </a:t>
            </a:r>
            <a:r>
              <a:rPr lang="de-DE" sz="1100" dirty="0" err="1">
                <a:solidFill>
                  <a:schemeClr val="tx1"/>
                </a:solidFill>
              </a:rPr>
              <a:t>Application</a:t>
            </a:r>
            <a:endParaRPr lang="de-DE" sz="1100" dirty="0">
              <a:solidFill>
                <a:schemeClr val="tx1"/>
              </a:solidFill>
            </a:endParaRPr>
          </a:p>
        </p:txBody>
      </p:sp>
      <p:sp>
        <p:nvSpPr>
          <p:cNvPr id="17" name="Rechteck 16">
            <a:extLst>
              <a:ext uri="{FF2B5EF4-FFF2-40B4-BE49-F238E27FC236}">
                <a16:creationId xmlns:a16="http://schemas.microsoft.com/office/drawing/2014/main" id="{1E0ECC77-04B9-409F-AC20-D231417D94FC}"/>
              </a:ext>
            </a:extLst>
          </p:cNvPr>
          <p:cNvSpPr/>
          <p:nvPr/>
        </p:nvSpPr>
        <p:spPr>
          <a:xfrm>
            <a:off x="752593" y="2212092"/>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err="1">
                <a:solidFill>
                  <a:schemeClr val="tx1"/>
                </a:solidFill>
              </a:rPr>
              <a:t>Local</a:t>
            </a:r>
            <a:r>
              <a:rPr lang="de-DE" sz="1100" dirty="0">
                <a:solidFill>
                  <a:schemeClr val="tx1"/>
                </a:solidFill>
              </a:rPr>
              <a:t> </a:t>
            </a:r>
            <a:r>
              <a:rPr lang="de-DE" sz="1100" dirty="0" err="1">
                <a:solidFill>
                  <a:schemeClr val="tx1"/>
                </a:solidFill>
              </a:rPr>
              <a:t>Application</a:t>
            </a:r>
            <a:endParaRPr lang="de-DE" sz="1100" dirty="0">
              <a:solidFill>
                <a:schemeClr val="tx1"/>
              </a:solidFill>
            </a:endParaRPr>
          </a:p>
        </p:txBody>
      </p:sp>
      <p:sp>
        <p:nvSpPr>
          <p:cNvPr id="19" name="Pfeil: nach links und rechts 18">
            <a:extLst>
              <a:ext uri="{FF2B5EF4-FFF2-40B4-BE49-F238E27FC236}">
                <a16:creationId xmlns:a16="http://schemas.microsoft.com/office/drawing/2014/main" id="{B4079B67-D10F-4151-8F4C-9EB5E063E271}"/>
              </a:ext>
            </a:extLst>
          </p:cNvPr>
          <p:cNvSpPr/>
          <p:nvPr/>
        </p:nvSpPr>
        <p:spPr>
          <a:xfrm rot="20070975">
            <a:off x="2555696" y="2048566"/>
            <a:ext cx="1120120" cy="18458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3" name="Rechteck 16">
            <a:extLst>
              <a:ext uri="{FF2B5EF4-FFF2-40B4-BE49-F238E27FC236}">
                <a16:creationId xmlns:a16="http://schemas.microsoft.com/office/drawing/2014/main" id="{1E0ECC77-04B9-409F-AC20-D231417D94FC}"/>
              </a:ext>
            </a:extLst>
          </p:cNvPr>
          <p:cNvSpPr/>
          <p:nvPr/>
        </p:nvSpPr>
        <p:spPr>
          <a:xfrm>
            <a:off x="752593" y="2720339"/>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solidFill>
                  <a:schemeClr val="tx1"/>
                </a:solidFill>
              </a:rPr>
              <a:t>Remote </a:t>
            </a:r>
            <a:r>
              <a:rPr lang="de-DE" sz="1100" dirty="0">
                <a:solidFill>
                  <a:schemeClr val="tx1"/>
                </a:solidFill>
              </a:rPr>
              <a:t>Application</a:t>
            </a:r>
          </a:p>
        </p:txBody>
      </p:sp>
      <p:sp>
        <p:nvSpPr>
          <p:cNvPr id="20" name="Rechteck 16">
            <a:extLst>
              <a:ext uri="{FF2B5EF4-FFF2-40B4-BE49-F238E27FC236}">
                <a16:creationId xmlns:a16="http://schemas.microsoft.com/office/drawing/2014/main" id="{1E0ECC77-04B9-409F-AC20-D231417D94FC}"/>
              </a:ext>
            </a:extLst>
          </p:cNvPr>
          <p:cNvSpPr/>
          <p:nvPr/>
        </p:nvSpPr>
        <p:spPr>
          <a:xfrm>
            <a:off x="752593" y="3233623"/>
            <a:ext cx="1822450" cy="33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solidFill>
                  <a:schemeClr val="tx1"/>
                </a:solidFill>
              </a:rPr>
              <a:t>Remote </a:t>
            </a:r>
            <a:r>
              <a:rPr lang="de-DE" sz="1100" dirty="0">
                <a:solidFill>
                  <a:schemeClr val="tx1"/>
                </a:solidFill>
              </a:rPr>
              <a:t>Application</a:t>
            </a:r>
          </a:p>
        </p:txBody>
      </p:sp>
      <p:sp>
        <p:nvSpPr>
          <p:cNvPr id="21" name="Pfeil: nach links und rechts 18">
            <a:extLst>
              <a:ext uri="{FF2B5EF4-FFF2-40B4-BE49-F238E27FC236}">
                <a16:creationId xmlns:a16="http://schemas.microsoft.com/office/drawing/2014/main" id="{B4079B67-D10F-4151-8F4C-9EB5E063E271}"/>
              </a:ext>
            </a:extLst>
          </p:cNvPr>
          <p:cNvSpPr/>
          <p:nvPr/>
        </p:nvSpPr>
        <p:spPr>
          <a:xfrm rot="19226938">
            <a:off x="2459741" y="2408666"/>
            <a:ext cx="1299355" cy="18458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2" name="Pfeil: nach links und rechts 18">
            <a:extLst>
              <a:ext uri="{FF2B5EF4-FFF2-40B4-BE49-F238E27FC236}">
                <a16:creationId xmlns:a16="http://schemas.microsoft.com/office/drawing/2014/main" id="{B4079B67-D10F-4151-8F4C-9EB5E063E271}"/>
              </a:ext>
            </a:extLst>
          </p:cNvPr>
          <p:cNvSpPr/>
          <p:nvPr/>
        </p:nvSpPr>
        <p:spPr>
          <a:xfrm rot="18774975">
            <a:off x="2344703" y="2687044"/>
            <a:ext cx="1708796" cy="18458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pic>
        <p:nvPicPr>
          <p:cNvPr id="7" name="Picture 6"/>
          <p:cNvPicPr>
            <a:picLocks noChangeAspect="1"/>
          </p:cNvPicPr>
          <p:nvPr/>
        </p:nvPicPr>
        <p:blipFill>
          <a:blip r:embed="rId4"/>
          <a:stretch>
            <a:fillRect/>
          </a:stretch>
        </p:blipFill>
        <p:spPr>
          <a:xfrm>
            <a:off x="9003030" y="3902278"/>
            <a:ext cx="2720340" cy="1487787"/>
          </a:xfrm>
          <a:prstGeom prst="rect">
            <a:avLst/>
          </a:prstGeom>
        </p:spPr>
      </p:pic>
      <p:sp>
        <p:nvSpPr>
          <p:cNvPr id="24" name="Pfeil: nach rechts 14">
            <a:extLst>
              <a:ext uri="{FF2B5EF4-FFF2-40B4-BE49-F238E27FC236}">
                <a16:creationId xmlns:a16="http://schemas.microsoft.com/office/drawing/2014/main" id="{9AE5D070-FD97-43B5-8571-3AF223F00A88}"/>
              </a:ext>
            </a:extLst>
          </p:cNvPr>
          <p:cNvSpPr/>
          <p:nvPr/>
        </p:nvSpPr>
        <p:spPr>
          <a:xfrm rot="5400000">
            <a:off x="9304677" y="3588159"/>
            <a:ext cx="873677" cy="164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5" name="Pfeil: nach rechts 14">
            <a:extLst>
              <a:ext uri="{FF2B5EF4-FFF2-40B4-BE49-F238E27FC236}">
                <a16:creationId xmlns:a16="http://schemas.microsoft.com/office/drawing/2014/main" id="{9AE5D070-FD97-43B5-8571-3AF223F00A88}"/>
              </a:ext>
            </a:extLst>
          </p:cNvPr>
          <p:cNvSpPr/>
          <p:nvPr/>
        </p:nvSpPr>
        <p:spPr>
          <a:xfrm rot="16200000">
            <a:off x="10429736" y="3588156"/>
            <a:ext cx="873677" cy="164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3" name="Slide Number Placeholder 5"/>
          <p:cNvSpPr txBox="1">
            <a:spLocks/>
          </p:cNvSpPr>
          <p:nvPr/>
        </p:nvSpPr>
        <p:spPr>
          <a:xfrm>
            <a:off x="11513820" y="6356350"/>
            <a:ext cx="487680" cy="3797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9654D30-5C1C-462C-A828-F7069580071D}" type="slidenum">
              <a:rPr lang="en-US" smtClean="0"/>
              <a:pPr algn="r"/>
              <a:t>9</a:t>
            </a:fld>
            <a:endParaRPr lang="en-US"/>
          </a:p>
        </p:txBody>
      </p:sp>
    </p:spTree>
    <p:extLst>
      <p:ext uri="{BB962C8B-B14F-4D97-AF65-F5344CB8AC3E}">
        <p14:creationId xmlns:p14="http://schemas.microsoft.com/office/powerpoint/2010/main" val="2549551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283</TotalTime>
  <Words>2646</Words>
  <Application>Microsoft Office PowerPoint</Application>
  <PresentationFormat>Widescreen</PresentationFormat>
  <Paragraphs>262</Paragraphs>
  <Slides>21</Slides>
  <Notes>20</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MS PGothic</vt:lpstr>
      <vt:lpstr>Arial</vt:lpstr>
      <vt:lpstr>Calibri</vt:lpstr>
      <vt:lpstr>Calibri Light</vt:lpstr>
      <vt:lpstr>Century Gothic</vt:lpstr>
      <vt:lpstr>Source Sans Pro Black</vt:lpstr>
      <vt:lpstr>Source Sans Pro Light</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Tobias Brennenstuhl</dc:creator>
  <cp:lastModifiedBy>brutzman</cp:lastModifiedBy>
  <cp:revision>102</cp:revision>
  <cp:lastPrinted>2021-02-07T22:34:52Z</cp:lastPrinted>
  <dcterms:created xsi:type="dcterms:W3CDTF">2019-11-25T19:41:22Z</dcterms:created>
  <dcterms:modified xsi:type="dcterms:W3CDTF">2021-02-07T22:50:39Z</dcterms:modified>
</cp:coreProperties>
</file>