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B7C0F-64E7-4AFF-B62F-60B145393D3C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3B43B-7449-4AA3-8890-7DC073CAF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5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23B43B-7449-4AA3-8890-7DC073CAF1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4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95CC4-F9A4-4190-93F4-82680D49F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5029DC-703F-4D1A-9457-90DB417F8A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8276D-9980-419A-A781-FBA5C134D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2FDEA-101B-42DA-B312-378C8BD71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5CF82-424C-4FCB-8403-58D531605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01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5EF1D-CAF5-4423-A1B3-55558439F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243E4D-BD9F-4885-9060-91A83AF71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874ED-F59D-4F26-8BFF-6512FF1C1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0D9BB-F1D7-4F22-B878-E16873F11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6F72F-2AF9-473E-A787-B655BBD96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3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9798F6-B63E-4AC0-86E6-5DF5EE4248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FAA8B8-7E0A-4518-95F6-EA55B40A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2A08B-196A-4788-96B6-26400F39B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77F9D-6ED1-43CF-A4E2-6FD6B84DF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DFD8D-CD05-4161-9016-4D0818D2D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9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B7142-D77B-458A-91C0-A9626FA53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F597C-5E6E-43D8-87B3-2C6992CC9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6814D-D86C-495F-BB3A-72765B18D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8CF05-DD94-4F63-9A18-DBB103170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1FF1D-E626-4AD1-B87F-75E594DB4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1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B3E4C-6281-49D9-83C6-E16B0018D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54E51-A5ED-4BB4-8CDB-1003DD30C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1062F-8E33-44AD-A276-72FE915EE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0DE64-9817-4A42-975E-071A702A3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7011E-22D1-4931-8F30-019A2CC7D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9908D-90D0-4891-B802-A224A0670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6687C-65DB-44E5-8238-357DD5ED1D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BC3652-86E9-4724-8919-D59FE0E21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52A97F-AF2A-4EB9-9AFA-30082F88D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1126B4-8689-484B-A703-3AA17FD87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2D5BB-FE37-4FCB-B970-BA70910BB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22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C93E3-4BE3-4742-A13A-2427DF2F9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EC5C0-8D73-4C27-B133-6CA9A79FBC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F86A74-5889-47A0-9215-D1701880E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C4233B-8B41-4A8D-8604-E39F8C1BB0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22872E-CBD7-4DB6-AF5E-4A35B3DE2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44D323-96CA-4F9F-885D-DE9221C0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D27B9D-1378-4377-B374-AC008F776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56ACDC-9EA9-46D7-98ED-5AB8B8009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8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E2A28-F843-43A5-ADA6-7C1481773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0FD87-B959-4354-AD37-48ED94276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36AC9-8F1E-4BEE-A9D6-557874BCD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C848AC-36D9-4A80-BF82-BA3EBF36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17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87C312-81C3-4748-885C-8BC94C3D8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DA46FE-1289-4264-AF65-CD2570761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9EFDA-B821-4455-B16F-F997C79D5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1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581BF-6D7E-4C98-A360-8E2BE01C4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BFA72-C21D-4046-96AE-9D86ED847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D45778-D453-495A-842B-B572D1CFE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522590-1CEA-4714-B7D5-CAB98940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94118-2AEE-40A0-961D-E3E352353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95A48-EA25-4F39-918E-CCD19AB4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27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57032-DDC5-47C1-8C3A-C6E492BBB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C325A3-FA6D-431E-8D73-3EF0E54CE6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9826A2-EDC0-4E2D-B3E2-CD8D7A14F9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8F30B-C90B-4D94-A6FB-FAA5F6876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123A89-AC54-4807-9BA4-0859BB1E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BF83D1-8A59-4231-BA58-84972C6A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9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287592-5A71-4D52-A081-1E6D294B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17BF7E-B530-425F-9419-E524FA9F6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0E070-56AA-4965-8322-9EFC24F6BE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CBDA0-9FEA-4B7F-B7AB-317221C1CF5B}" type="datetimeFigureOut">
              <a:rPr lang="en-US" smtClean="0"/>
              <a:t>8/11/2021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6F357-EC27-42AB-8AD5-373326944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CFABF-B56E-4D3E-B14E-13ED1C400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40D57-F05A-4DDE-B5B6-A5F0811D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9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279BF294-07AF-47FD-854E-6C6A6B9AFD39}"/>
              </a:ext>
            </a:extLst>
          </p:cNvPr>
          <p:cNvSpPr/>
          <p:nvPr/>
        </p:nvSpPr>
        <p:spPr>
          <a:xfrm>
            <a:off x="3813791" y="511443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SERVER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DE313E8A-4BFF-4CD7-81E2-6033322766A9}"/>
              </a:ext>
            </a:extLst>
          </p:cNvPr>
          <p:cNvSpPr/>
          <p:nvPr/>
        </p:nvSpPr>
        <p:spPr>
          <a:xfrm>
            <a:off x="7042604" y="511442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CLIENT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965601E7-EA33-4B36-847B-2A3EFD07C827}"/>
              </a:ext>
            </a:extLst>
          </p:cNvPr>
          <p:cNvSpPr/>
          <p:nvPr/>
        </p:nvSpPr>
        <p:spPr>
          <a:xfrm>
            <a:off x="3813790" y="1771972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Server started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B6CC1692-D3EA-4482-9BC8-047DFE93F944}"/>
              </a:ext>
            </a:extLst>
          </p:cNvPr>
          <p:cNvSpPr/>
          <p:nvPr/>
        </p:nvSpPr>
        <p:spPr>
          <a:xfrm>
            <a:off x="7042603" y="1771971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Client creating socket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34E8CFC-1018-47B2-9C62-7E72C21D28C9}"/>
              </a:ext>
            </a:extLst>
          </p:cNvPr>
          <p:cNvCxnSpPr>
            <a:stCxn id="43" idx="4"/>
            <a:endCxn id="45" idx="0"/>
          </p:cNvCxnSpPr>
          <p:nvPr/>
        </p:nvCxnSpPr>
        <p:spPr>
          <a:xfrm flipH="1">
            <a:off x="7549569" y="1359171"/>
            <a:ext cx="1" cy="412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95D80C-CE00-474B-9232-6AFC216F226A}"/>
              </a:ext>
            </a:extLst>
          </p:cNvPr>
          <p:cNvCxnSpPr>
            <a:stCxn id="4" idx="4"/>
            <a:endCxn id="44" idx="0"/>
          </p:cNvCxnSpPr>
          <p:nvPr/>
        </p:nvCxnSpPr>
        <p:spPr>
          <a:xfrm flipH="1">
            <a:off x="4320756" y="1359172"/>
            <a:ext cx="1" cy="412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DC37F90-8B11-4988-9E16-54B9784D1497}"/>
              </a:ext>
            </a:extLst>
          </p:cNvPr>
          <p:cNvSpPr txBox="1"/>
          <p:nvPr/>
        </p:nvSpPr>
        <p:spPr>
          <a:xfrm>
            <a:off x="5417730" y="1918836"/>
            <a:ext cx="110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sets up stream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EFDF62-E17E-4FA9-9475-3E890CBD3BD5}"/>
              </a:ext>
            </a:extLst>
          </p:cNvPr>
          <p:cNvCxnSpPr>
            <a:stCxn id="44" idx="6"/>
            <a:endCxn id="45" idx="2"/>
          </p:cNvCxnSpPr>
          <p:nvPr/>
        </p:nvCxnSpPr>
        <p:spPr>
          <a:xfrm flipV="1">
            <a:off x="4827721" y="2195836"/>
            <a:ext cx="2214882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owchart: Connector 53">
            <a:extLst>
              <a:ext uri="{FF2B5EF4-FFF2-40B4-BE49-F238E27FC236}">
                <a16:creationId xmlns:a16="http://schemas.microsoft.com/office/drawing/2014/main" id="{20F1A4A3-E63B-457C-860D-8F16A1C3E812}"/>
              </a:ext>
            </a:extLst>
          </p:cNvPr>
          <p:cNvSpPr/>
          <p:nvPr/>
        </p:nvSpPr>
        <p:spPr>
          <a:xfrm>
            <a:off x="3804964" y="3005135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Send message</a:t>
            </a:r>
          </a:p>
        </p:txBody>
      </p:sp>
      <p:sp>
        <p:nvSpPr>
          <p:cNvPr id="55" name="Flowchart: Connector 54">
            <a:extLst>
              <a:ext uri="{FF2B5EF4-FFF2-40B4-BE49-F238E27FC236}">
                <a16:creationId xmlns:a16="http://schemas.microsoft.com/office/drawing/2014/main" id="{4F58AFCC-3071-4ED5-86AC-C3B2E0BD4AFF}"/>
              </a:ext>
            </a:extLst>
          </p:cNvPr>
          <p:cNvSpPr/>
          <p:nvPr/>
        </p:nvSpPr>
        <p:spPr>
          <a:xfrm>
            <a:off x="7042603" y="3077212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Receive message</a:t>
            </a:r>
          </a:p>
        </p:txBody>
      </p:sp>
      <p:sp>
        <p:nvSpPr>
          <p:cNvPr id="56" name="Flowchart: Connector 55">
            <a:extLst>
              <a:ext uri="{FF2B5EF4-FFF2-40B4-BE49-F238E27FC236}">
                <a16:creationId xmlns:a16="http://schemas.microsoft.com/office/drawing/2014/main" id="{224A63B6-8E27-4B5C-91BE-893A6F80D304}"/>
              </a:ext>
            </a:extLst>
          </p:cNvPr>
          <p:cNvSpPr/>
          <p:nvPr/>
        </p:nvSpPr>
        <p:spPr>
          <a:xfrm>
            <a:off x="7042603" y="4310375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Send message</a:t>
            </a:r>
          </a:p>
        </p:txBody>
      </p:sp>
      <p:sp>
        <p:nvSpPr>
          <p:cNvPr id="57" name="Flowchart: Connector 56">
            <a:extLst>
              <a:ext uri="{FF2B5EF4-FFF2-40B4-BE49-F238E27FC236}">
                <a16:creationId xmlns:a16="http://schemas.microsoft.com/office/drawing/2014/main" id="{0127331B-8AD6-41C5-AF51-8FF056287053}"/>
              </a:ext>
            </a:extLst>
          </p:cNvPr>
          <p:cNvSpPr/>
          <p:nvPr/>
        </p:nvSpPr>
        <p:spPr>
          <a:xfrm>
            <a:off x="3813790" y="4412897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Receive message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5BC6D4A-660F-43A4-A909-515A76A5009C}"/>
              </a:ext>
            </a:extLst>
          </p:cNvPr>
          <p:cNvCxnSpPr>
            <a:cxnSpLocks/>
            <a:stCxn id="54" idx="6"/>
            <a:endCxn id="55" idx="2"/>
          </p:cNvCxnSpPr>
          <p:nvPr/>
        </p:nvCxnSpPr>
        <p:spPr>
          <a:xfrm>
            <a:off x="4818895" y="3429000"/>
            <a:ext cx="2223708" cy="72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A1B2051-2BD5-4488-9E1A-8EFC99D3F7F2}"/>
              </a:ext>
            </a:extLst>
          </p:cNvPr>
          <p:cNvCxnSpPr>
            <a:stCxn id="44" idx="4"/>
            <a:endCxn id="54" idx="0"/>
          </p:cNvCxnSpPr>
          <p:nvPr/>
        </p:nvCxnSpPr>
        <p:spPr>
          <a:xfrm flipH="1">
            <a:off x="4311930" y="2619701"/>
            <a:ext cx="8826" cy="385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08444A-D6C8-4623-A62C-40BA20BB008F}"/>
              </a:ext>
            </a:extLst>
          </p:cNvPr>
          <p:cNvCxnSpPr>
            <a:stCxn id="54" idx="4"/>
            <a:endCxn id="57" idx="0"/>
          </p:cNvCxnSpPr>
          <p:nvPr/>
        </p:nvCxnSpPr>
        <p:spPr>
          <a:xfrm>
            <a:off x="4311930" y="3852864"/>
            <a:ext cx="8826" cy="560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1015E7-5C93-46A0-A677-E9F38EDC8AAB}"/>
              </a:ext>
            </a:extLst>
          </p:cNvPr>
          <p:cNvCxnSpPr>
            <a:cxnSpLocks/>
            <a:stCxn id="45" idx="4"/>
            <a:endCxn id="55" idx="0"/>
          </p:cNvCxnSpPr>
          <p:nvPr/>
        </p:nvCxnSpPr>
        <p:spPr>
          <a:xfrm>
            <a:off x="7549569" y="2619700"/>
            <a:ext cx="0" cy="457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CD42D9F-CC2B-47E8-8295-0C8C85B557CE}"/>
              </a:ext>
            </a:extLst>
          </p:cNvPr>
          <p:cNvCxnSpPr>
            <a:stCxn id="55" idx="4"/>
            <a:endCxn id="56" idx="0"/>
          </p:cNvCxnSpPr>
          <p:nvPr/>
        </p:nvCxnSpPr>
        <p:spPr>
          <a:xfrm>
            <a:off x="7549569" y="3924941"/>
            <a:ext cx="0" cy="385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401E215-17FD-4FF3-A772-7116DFA16C08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4850329" y="4734240"/>
            <a:ext cx="2192274" cy="70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row: Curved Left 31">
            <a:extLst>
              <a:ext uri="{FF2B5EF4-FFF2-40B4-BE49-F238E27FC236}">
                <a16:creationId xmlns:a16="http://schemas.microsoft.com/office/drawing/2014/main" id="{675C7549-D9B3-4C39-8FE0-65C203FD09AA}"/>
              </a:ext>
            </a:extLst>
          </p:cNvPr>
          <p:cNvSpPr/>
          <p:nvPr/>
        </p:nvSpPr>
        <p:spPr>
          <a:xfrm rot="10800000">
            <a:off x="3024021" y="3286163"/>
            <a:ext cx="767161" cy="15188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" name="Arrow: Curved Left 70">
            <a:extLst>
              <a:ext uri="{FF2B5EF4-FFF2-40B4-BE49-F238E27FC236}">
                <a16:creationId xmlns:a16="http://schemas.microsoft.com/office/drawing/2014/main" id="{D00EA086-E5F0-4C21-842C-7D9CA3C6051E}"/>
              </a:ext>
            </a:extLst>
          </p:cNvPr>
          <p:cNvSpPr/>
          <p:nvPr/>
        </p:nvSpPr>
        <p:spPr>
          <a:xfrm rot="10800000" flipH="1">
            <a:off x="8109291" y="3273241"/>
            <a:ext cx="697979" cy="151883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Flowchart: Connector 76">
            <a:extLst>
              <a:ext uri="{FF2B5EF4-FFF2-40B4-BE49-F238E27FC236}">
                <a16:creationId xmlns:a16="http://schemas.microsoft.com/office/drawing/2014/main" id="{4AF405EB-06B6-4D53-BBD2-6BE85BB70D42}"/>
              </a:ext>
            </a:extLst>
          </p:cNvPr>
          <p:cNvSpPr/>
          <p:nvPr/>
        </p:nvSpPr>
        <p:spPr>
          <a:xfrm>
            <a:off x="7042602" y="5578372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Client exits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80D3057-2A1C-47BF-ABEC-7EDB22EAAD0C}"/>
              </a:ext>
            </a:extLst>
          </p:cNvPr>
          <p:cNvCxnSpPr>
            <a:stCxn id="56" idx="4"/>
            <a:endCxn id="77" idx="0"/>
          </p:cNvCxnSpPr>
          <p:nvPr/>
        </p:nvCxnSpPr>
        <p:spPr>
          <a:xfrm flipH="1">
            <a:off x="7549568" y="5158104"/>
            <a:ext cx="1" cy="420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lowchart: Connector 82">
            <a:extLst>
              <a:ext uri="{FF2B5EF4-FFF2-40B4-BE49-F238E27FC236}">
                <a16:creationId xmlns:a16="http://schemas.microsoft.com/office/drawing/2014/main" id="{8270CE88-93B6-4F97-86D6-B4A23E332E30}"/>
              </a:ext>
            </a:extLst>
          </p:cNvPr>
          <p:cNvSpPr/>
          <p:nvPr/>
        </p:nvSpPr>
        <p:spPr>
          <a:xfrm>
            <a:off x="3804963" y="6002236"/>
            <a:ext cx="1013931" cy="847729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/>
              <a:t>Server terminates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2BBFAF9-E9A5-40ED-8BAF-54F7CDE60043}"/>
              </a:ext>
            </a:extLst>
          </p:cNvPr>
          <p:cNvCxnSpPr>
            <a:stCxn id="57" idx="4"/>
            <a:endCxn id="83" idx="0"/>
          </p:cNvCxnSpPr>
          <p:nvPr/>
        </p:nvCxnSpPr>
        <p:spPr>
          <a:xfrm flipH="1">
            <a:off x="4311929" y="5260626"/>
            <a:ext cx="8827" cy="741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363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23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Fisher, Alexander (Alex) (Capt)</dc:creator>
  <cp:lastModifiedBy>Fisher, Alexander (Alex) (Capt)</cp:lastModifiedBy>
  <cp:revision>6</cp:revision>
  <dcterms:created xsi:type="dcterms:W3CDTF">2021-08-10T20:17:44Z</dcterms:created>
  <dcterms:modified xsi:type="dcterms:W3CDTF">2021-08-11T19:33:56Z</dcterms:modified>
</cp:coreProperties>
</file>