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5"/>
  </p:notesMasterIdLst>
  <p:sldIdLst>
    <p:sldId id="259" r:id="rId2"/>
    <p:sldId id="256" r:id="rId3"/>
    <p:sldId id="257" r:id="rId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647"/>
    <p:restoredTop sz="94636"/>
  </p:normalViewPr>
  <p:slideViewPr>
    <p:cSldViewPr snapToGrid="0" snapToObjects="1">
      <p:cViewPr varScale="1">
        <p:scale>
          <a:sx n="84" d="100"/>
          <a:sy n="84" d="100"/>
        </p:scale>
        <p:origin x="1000" y="1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2AC1A51-0934-A441-9651-972CBF34A0B5}" type="datetimeFigureOut">
              <a:rPr lang="en-US" smtClean="0"/>
              <a:t>7/26/18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BB29A28-E1A1-A74C-956C-AEDB18ECAD30}" type="slidenum">
              <a:rPr lang="en-US" smtClean="0"/>
              <a:t>‹#›</a:t>
            </a:fld>
            <a:endParaRPr lang="en-US"/>
          </a:p>
        </p:txBody>
      </p:sp>
    </p:spTree>
    <p:extLst>
      <p:ext uri="{BB962C8B-B14F-4D97-AF65-F5344CB8AC3E}">
        <p14:creationId xmlns:p14="http://schemas.microsoft.com/office/powerpoint/2010/main" val="28614101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673BCAF-2386-8B4C-A612-837D4D36398C}" type="slidenum">
              <a:rPr lang="en-US" smtClean="0"/>
              <a:t>1</a:t>
            </a:fld>
            <a:endParaRPr lang="en-US"/>
          </a:p>
        </p:txBody>
      </p:sp>
    </p:spTree>
    <p:extLst>
      <p:ext uri="{BB962C8B-B14F-4D97-AF65-F5344CB8AC3E}">
        <p14:creationId xmlns:p14="http://schemas.microsoft.com/office/powerpoint/2010/main" val="42765365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C3FA67-D2F4-BD44-A248-B62D3BD6A8C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331D9166-7DA9-6D4F-BA4F-0FB85CAA0FD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FFA47221-1817-8147-8CBA-25C135EA3F6C}"/>
              </a:ext>
            </a:extLst>
          </p:cNvPr>
          <p:cNvSpPr>
            <a:spLocks noGrp="1"/>
          </p:cNvSpPr>
          <p:nvPr>
            <p:ph type="dt" sz="half" idx="10"/>
          </p:nvPr>
        </p:nvSpPr>
        <p:spPr/>
        <p:txBody>
          <a:bodyPr/>
          <a:lstStyle/>
          <a:p>
            <a:fld id="{859E48F5-0093-E947-B32D-11CDE9C6D5EF}" type="datetimeFigureOut">
              <a:rPr lang="en-US" smtClean="0"/>
              <a:t>7/26/18</a:t>
            </a:fld>
            <a:endParaRPr lang="en-US"/>
          </a:p>
        </p:txBody>
      </p:sp>
      <p:sp>
        <p:nvSpPr>
          <p:cNvPr id="5" name="Footer Placeholder 4">
            <a:extLst>
              <a:ext uri="{FF2B5EF4-FFF2-40B4-BE49-F238E27FC236}">
                <a16:creationId xmlns:a16="http://schemas.microsoft.com/office/drawing/2014/main" id="{BB8D5475-B5A4-7A42-8E22-A6730B323F2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3BAF4A1-94D1-2243-BA66-5372B412012B}"/>
              </a:ext>
            </a:extLst>
          </p:cNvPr>
          <p:cNvSpPr>
            <a:spLocks noGrp="1"/>
          </p:cNvSpPr>
          <p:nvPr>
            <p:ph type="sldNum" sz="quarter" idx="12"/>
          </p:nvPr>
        </p:nvSpPr>
        <p:spPr/>
        <p:txBody>
          <a:bodyPr/>
          <a:lstStyle/>
          <a:p>
            <a:fld id="{A4FFA7C9-194A-994A-A0C5-52DBBDB32E52}" type="slidenum">
              <a:rPr lang="en-US" smtClean="0"/>
              <a:t>‹#›</a:t>
            </a:fld>
            <a:endParaRPr lang="en-US"/>
          </a:p>
        </p:txBody>
      </p:sp>
    </p:spTree>
    <p:extLst>
      <p:ext uri="{BB962C8B-B14F-4D97-AF65-F5344CB8AC3E}">
        <p14:creationId xmlns:p14="http://schemas.microsoft.com/office/powerpoint/2010/main" val="19202277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324E83-96CD-6245-A19F-B2FE203500F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40D12EB-41B6-874F-B712-68351BB3F109}"/>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4CC00E8-5465-4D46-A7CF-E1E827705937}"/>
              </a:ext>
            </a:extLst>
          </p:cNvPr>
          <p:cNvSpPr>
            <a:spLocks noGrp="1"/>
          </p:cNvSpPr>
          <p:nvPr>
            <p:ph type="dt" sz="half" idx="10"/>
          </p:nvPr>
        </p:nvSpPr>
        <p:spPr/>
        <p:txBody>
          <a:bodyPr/>
          <a:lstStyle/>
          <a:p>
            <a:fld id="{859E48F5-0093-E947-B32D-11CDE9C6D5EF}" type="datetimeFigureOut">
              <a:rPr lang="en-US" smtClean="0"/>
              <a:t>7/26/18</a:t>
            </a:fld>
            <a:endParaRPr lang="en-US"/>
          </a:p>
        </p:txBody>
      </p:sp>
      <p:sp>
        <p:nvSpPr>
          <p:cNvPr id="5" name="Footer Placeholder 4">
            <a:extLst>
              <a:ext uri="{FF2B5EF4-FFF2-40B4-BE49-F238E27FC236}">
                <a16:creationId xmlns:a16="http://schemas.microsoft.com/office/drawing/2014/main" id="{670C5580-5C74-BC4D-8AAD-77B24604499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213BEB5-DCE3-4E4B-AA57-B267C0DB6BEA}"/>
              </a:ext>
            </a:extLst>
          </p:cNvPr>
          <p:cNvSpPr>
            <a:spLocks noGrp="1"/>
          </p:cNvSpPr>
          <p:nvPr>
            <p:ph type="sldNum" sz="quarter" idx="12"/>
          </p:nvPr>
        </p:nvSpPr>
        <p:spPr/>
        <p:txBody>
          <a:bodyPr/>
          <a:lstStyle/>
          <a:p>
            <a:fld id="{A4FFA7C9-194A-994A-A0C5-52DBBDB32E52}" type="slidenum">
              <a:rPr lang="en-US" smtClean="0"/>
              <a:t>‹#›</a:t>
            </a:fld>
            <a:endParaRPr lang="en-US"/>
          </a:p>
        </p:txBody>
      </p:sp>
    </p:spTree>
    <p:extLst>
      <p:ext uri="{BB962C8B-B14F-4D97-AF65-F5344CB8AC3E}">
        <p14:creationId xmlns:p14="http://schemas.microsoft.com/office/powerpoint/2010/main" val="29572469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08C1BAD-A20F-7046-8591-417BBB7F4AD2}"/>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F06C3508-5995-774C-A871-9C5533686608}"/>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A43513C-6B87-1440-AEE7-C87541716BB4}"/>
              </a:ext>
            </a:extLst>
          </p:cNvPr>
          <p:cNvSpPr>
            <a:spLocks noGrp="1"/>
          </p:cNvSpPr>
          <p:nvPr>
            <p:ph type="dt" sz="half" idx="10"/>
          </p:nvPr>
        </p:nvSpPr>
        <p:spPr/>
        <p:txBody>
          <a:bodyPr/>
          <a:lstStyle/>
          <a:p>
            <a:fld id="{859E48F5-0093-E947-B32D-11CDE9C6D5EF}" type="datetimeFigureOut">
              <a:rPr lang="en-US" smtClean="0"/>
              <a:t>7/26/18</a:t>
            </a:fld>
            <a:endParaRPr lang="en-US"/>
          </a:p>
        </p:txBody>
      </p:sp>
      <p:sp>
        <p:nvSpPr>
          <p:cNvPr id="5" name="Footer Placeholder 4">
            <a:extLst>
              <a:ext uri="{FF2B5EF4-FFF2-40B4-BE49-F238E27FC236}">
                <a16:creationId xmlns:a16="http://schemas.microsoft.com/office/drawing/2014/main" id="{AF02366D-279C-2545-87C1-8804C3B8AF0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82FF494-D35F-0C4C-9176-4E8FC13A6A6D}"/>
              </a:ext>
            </a:extLst>
          </p:cNvPr>
          <p:cNvSpPr>
            <a:spLocks noGrp="1"/>
          </p:cNvSpPr>
          <p:nvPr>
            <p:ph type="sldNum" sz="quarter" idx="12"/>
          </p:nvPr>
        </p:nvSpPr>
        <p:spPr/>
        <p:txBody>
          <a:bodyPr/>
          <a:lstStyle/>
          <a:p>
            <a:fld id="{A4FFA7C9-194A-994A-A0C5-52DBBDB32E52}" type="slidenum">
              <a:rPr lang="en-US" smtClean="0"/>
              <a:t>‹#›</a:t>
            </a:fld>
            <a:endParaRPr lang="en-US"/>
          </a:p>
        </p:txBody>
      </p:sp>
    </p:spTree>
    <p:extLst>
      <p:ext uri="{BB962C8B-B14F-4D97-AF65-F5344CB8AC3E}">
        <p14:creationId xmlns:p14="http://schemas.microsoft.com/office/powerpoint/2010/main" val="3705518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F9A31A-CFFC-5948-AF2E-DD13092E384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13F4279-DCBE-E945-9F50-3E121D08C86A}"/>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299A5D6-3245-A049-A4BD-7B96879130CD}"/>
              </a:ext>
            </a:extLst>
          </p:cNvPr>
          <p:cNvSpPr>
            <a:spLocks noGrp="1"/>
          </p:cNvSpPr>
          <p:nvPr>
            <p:ph type="dt" sz="half" idx="10"/>
          </p:nvPr>
        </p:nvSpPr>
        <p:spPr/>
        <p:txBody>
          <a:bodyPr/>
          <a:lstStyle/>
          <a:p>
            <a:fld id="{859E48F5-0093-E947-B32D-11CDE9C6D5EF}" type="datetimeFigureOut">
              <a:rPr lang="en-US" smtClean="0"/>
              <a:t>7/26/18</a:t>
            </a:fld>
            <a:endParaRPr lang="en-US"/>
          </a:p>
        </p:txBody>
      </p:sp>
      <p:sp>
        <p:nvSpPr>
          <p:cNvPr id="5" name="Footer Placeholder 4">
            <a:extLst>
              <a:ext uri="{FF2B5EF4-FFF2-40B4-BE49-F238E27FC236}">
                <a16:creationId xmlns:a16="http://schemas.microsoft.com/office/drawing/2014/main" id="{EED5160D-9237-FD4F-AB1D-6D98C15E977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FB2BD85-50A4-AE48-9252-E2C7F71F165B}"/>
              </a:ext>
            </a:extLst>
          </p:cNvPr>
          <p:cNvSpPr>
            <a:spLocks noGrp="1"/>
          </p:cNvSpPr>
          <p:nvPr>
            <p:ph type="sldNum" sz="quarter" idx="12"/>
          </p:nvPr>
        </p:nvSpPr>
        <p:spPr/>
        <p:txBody>
          <a:bodyPr/>
          <a:lstStyle/>
          <a:p>
            <a:fld id="{A4FFA7C9-194A-994A-A0C5-52DBBDB32E52}" type="slidenum">
              <a:rPr lang="en-US" smtClean="0"/>
              <a:t>‹#›</a:t>
            </a:fld>
            <a:endParaRPr lang="en-US"/>
          </a:p>
        </p:txBody>
      </p:sp>
    </p:spTree>
    <p:extLst>
      <p:ext uri="{BB962C8B-B14F-4D97-AF65-F5344CB8AC3E}">
        <p14:creationId xmlns:p14="http://schemas.microsoft.com/office/powerpoint/2010/main" val="13439663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8D104F-226F-7F4E-9C19-B42846AAB5C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6E5DF626-AC20-B943-9649-6326A7E7434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8D8495E0-D774-EE4C-8060-DACF3EA6E134}"/>
              </a:ext>
            </a:extLst>
          </p:cNvPr>
          <p:cNvSpPr>
            <a:spLocks noGrp="1"/>
          </p:cNvSpPr>
          <p:nvPr>
            <p:ph type="dt" sz="half" idx="10"/>
          </p:nvPr>
        </p:nvSpPr>
        <p:spPr/>
        <p:txBody>
          <a:bodyPr/>
          <a:lstStyle/>
          <a:p>
            <a:fld id="{859E48F5-0093-E947-B32D-11CDE9C6D5EF}" type="datetimeFigureOut">
              <a:rPr lang="en-US" smtClean="0"/>
              <a:t>7/26/18</a:t>
            </a:fld>
            <a:endParaRPr lang="en-US"/>
          </a:p>
        </p:txBody>
      </p:sp>
      <p:sp>
        <p:nvSpPr>
          <p:cNvPr id="5" name="Footer Placeholder 4">
            <a:extLst>
              <a:ext uri="{FF2B5EF4-FFF2-40B4-BE49-F238E27FC236}">
                <a16:creationId xmlns:a16="http://schemas.microsoft.com/office/drawing/2014/main" id="{63E3F27D-5AB1-A447-BE87-EFC23D93A25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16C8459-BA2E-C049-BD2B-717E8A2DBAB4}"/>
              </a:ext>
            </a:extLst>
          </p:cNvPr>
          <p:cNvSpPr>
            <a:spLocks noGrp="1"/>
          </p:cNvSpPr>
          <p:nvPr>
            <p:ph type="sldNum" sz="quarter" idx="12"/>
          </p:nvPr>
        </p:nvSpPr>
        <p:spPr/>
        <p:txBody>
          <a:bodyPr/>
          <a:lstStyle/>
          <a:p>
            <a:fld id="{A4FFA7C9-194A-994A-A0C5-52DBBDB32E52}" type="slidenum">
              <a:rPr lang="en-US" smtClean="0"/>
              <a:t>‹#›</a:t>
            </a:fld>
            <a:endParaRPr lang="en-US"/>
          </a:p>
        </p:txBody>
      </p:sp>
    </p:spTree>
    <p:extLst>
      <p:ext uri="{BB962C8B-B14F-4D97-AF65-F5344CB8AC3E}">
        <p14:creationId xmlns:p14="http://schemas.microsoft.com/office/powerpoint/2010/main" val="6710066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659D1F-682C-5246-8AF0-1964749D207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EF288A6-B0DE-A345-BA01-370BA913D134}"/>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A02E058-CB3F-9744-8070-97859790FBB7}"/>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917E03F2-F93A-A24E-B2B1-94352C40EEB2}"/>
              </a:ext>
            </a:extLst>
          </p:cNvPr>
          <p:cNvSpPr>
            <a:spLocks noGrp="1"/>
          </p:cNvSpPr>
          <p:nvPr>
            <p:ph type="dt" sz="half" idx="10"/>
          </p:nvPr>
        </p:nvSpPr>
        <p:spPr/>
        <p:txBody>
          <a:bodyPr/>
          <a:lstStyle/>
          <a:p>
            <a:fld id="{859E48F5-0093-E947-B32D-11CDE9C6D5EF}" type="datetimeFigureOut">
              <a:rPr lang="en-US" smtClean="0"/>
              <a:t>7/26/18</a:t>
            </a:fld>
            <a:endParaRPr lang="en-US"/>
          </a:p>
        </p:txBody>
      </p:sp>
      <p:sp>
        <p:nvSpPr>
          <p:cNvPr id="6" name="Footer Placeholder 5">
            <a:extLst>
              <a:ext uri="{FF2B5EF4-FFF2-40B4-BE49-F238E27FC236}">
                <a16:creationId xmlns:a16="http://schemas.microsoft.com/office/drawing/2014/main" id="{0BA49B6E-74F3-7A4E-9C32-249672951B7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3BE0846-FE2D-2E46-9756-61253B589BC9}"/>
              </a:ext>
            </a:extLst>
          </p:cNvPr>
          <p:cNvSpPr>
            <a:spLocks noGrp="1"/>
          </p:cNvSpPr>
          <p:nvPr>
            <p:ph type="sldNum" sz="quarter" idx="12"/>
          </p:nvPr>
        </p:nvSpPr>
        <p:spPr/>
        <p:txBody>
          <a:bodyPr/>
          <a:lstStyle/>
          <a:p>
            <a:fld id="{A4FFA7C9-194A-994A-A0C5-52DBBDB32E52}" type="slidenum">
              <a:rPr lang="en-US" smtClean="0"/>
              <a:t>‹#›</a:t>
            </a:fld>
            <a:endParaRPr lang="en-US"/>
          </a:p>
        </p:txBody>
      </p:sp>
    </p:spTree>
    <p:extLst>
      <p:ext uri="{BB962C8B-B14F-4D97-AF65-F5344CB8AC3E}">
        <p14:creationId xmlns:p14="http://schemas.microsoft.com/office/powerpoint/2010/main" val="31146410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6ECB6D-0158-914E-9A7C-FAB979B7F3C3}"/>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3113EF39-C3B2-374E-B9E6-C3CAD303A46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B75E3754-2836-614B-8A4C-A774FF32733A}"/>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53309967-F7C8-6E4D-BC2D-EF51DD53BF0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40208A17-CFD8-9F4F-BE85-D97DD22E8CEA}"/>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150B9074-E319-024C-A88F-C66D83F3948D}"/>
              </a:ext>
            </a:extLst>
          </p:cNvPr>
          <p:cNvSpPr>
            <a:spLocks noGrp="1"/>
          </p:cNvSpPr>
          <p:nvPr>
            <p:ph type="dt" sz="half" idx="10"/>
          </p:nvPr>
        </p:nvSpPr>
        <p:spPr/>
        <p:txBody>
          <a:bodyPr/>
          <a:lstStyle/>
          <a:p>
            <a:fld id="{859E48F5-0093-E947-B32D-11CDE9C6D5EF}" type="datetimeFigureOut">
              <a:rPr lang="en-US" smtClean="0"/>
              <a:t>7/26/18</a:t>
            </a:fld>
            <a:endParaRPr lang="en-US"/>
          </a:p>
        </p:txBody>
      </p:sp>
      <p:sp>
        <p:nvSpPr>
          <p:cNvPr id="8" name="Footer Placeholder 7">
            <a:extLst>
              <a:ext uri="{FF2B5EF4-FFF2-40B4-BE49-F238E27FC236}">
                <a16:creationId xmlns:a16="http://schemas.microsoft.com/office/drawing/2014/main" id="{CE4C082E-C597-714C-978C-736F7BB38D42}"/>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CC46CD1-EA47-A040-8DB9-57095CE363CF}"/>
              </a:ext>
            </a:extLst>
          </p:cNvPr>
          <p:cNvSpPr>
            <a:spLocks noGrp="1"/>
          </p:cNvSpPr>
          <p:nvPr>
            <p:ph type="sldNum" sz="quarter" idx="12"/>
          </p:nvPr>
        </p:nvSpPr>
        <p:spPr/>
        <p:txBody>
          <a:bodyPr/>
          <a:lstStyle/>
          <a:p>
            <a:fld id="{A4FFA7C9-194A-994A-A0C5-52DBBDB32E52}" type="slidenum">
              <a:rPr lang="en-US" smtClean="0"/>
              <a:t>‹#›</a:t>
            </a:fld>
            <a:endParaRPr lang="en-US"/>
          </a:p>
        </p:txBody>
      </p:sp>
    </p:spTree>
    <p:extLst>
      <p:ext uri="{BB962C8B-B14F-4D97-AF65-F5344CB8AC3E}">
        <p14:creationId xmlns:p14="http://schemas.microsoft.com/office/powerpoint/2010/main" val="42812674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58F5B4-5724-0B4F-BAC5-C96C2CF3025F}"/>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8EFCA6A-7BA6-3A44-87F4-BC7EC002768A}"/>
              </a:ext>
            </a:extLst>
          </p:cNvPr>
          <p:cNvSpPr>
            <a:spLocks noGrp="1"/>
          </p:cNvSpPr>
          <p:nvPr>
            <p:ph type="dt" sz="half" idx="10"/>
          </p:nvPr>
        </p:nvSpPr>
        <p:spPr/>
        <p:txBody>
          <a:bodyPr/>
          <a:lstStyle/>
          <a:p>
            <a:fld id="{859E48F5-0093-E947-B32D-11CDE9C6D5EF}" type="datetimeFigureOut">
              <a:rPr lang="en-US" smtClean="0"/>
              <a:t>7/26/18</a:t>
            </a:fld>
            <a:endParaRPr lang="en-US"/>
          </a:p>
        </p:txBody>
      </p:sp>
      <p:sp>
        <p:nvSpPr>
          <p:cNvPr id="4" name="Footer Placeholder 3">
            <a:extLst>
              <a:ext uri="{FF2B5EF4-FFF2-40B4-BE49-F238E27FC236}">
                <a16:creationId xmlns:a16="http://schemas.microsoft.com/office/drawing/2014/main" id="{66E4093F-1FC0-9D4E-97D5-93B646AAE0DA}"/>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69F41A33-3B7B-F040-9524-8AA2C73F1915}"/>
              </a:ext>
            </a:extLst>
          </p:cNvPr>
          <p:cNvSpPr>
            <a:spLocks noGrp="1"/>
          </p:cNvSpPr>
          <p:nvPr>
            <p:ph type="sldNum" sz="quarter" idx="12"/>
          </p:nvPr>
        </p:nvSpPr>
        <p:spPr/>
        <p:txBody>
          <a:bodyPr/>
          <a:lstStyle/>
          <a:p>
            <a:fld id="{A4FFA7C9-194A-994A-A0C5-52DBBDB32E52}" type="slidenum">
              <a:rPr lang="en-US" smtClean="0"/>
              <a:t>‹#›</a:t>
            </a:fld>
            <a:endParaRPr lang="en-US"/>
          </a:p>
        </p:txBody>
      </p:sp>
    </p:spTree>
    <p:extLst>
      <p:ext uri="{BB962C8B-B14F-4D97-AF65-F5344CB8AC3E}">
        <p14:creationId xmlns:p14="http://schemas.microsoft.com/office/powerpoint/2010/main" val="8236148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EB2C1BE-6AC0-D44F-AAA8-B7C299F74F16}"/>
              </a:ext>
            </a:extLst>
          </p:cNvPr>
          <p:cNvSpPr>
            <a:spLocks noGrp="1"/>
          </p:cNvSpPr>
          <p:nvPr>
            <p:ph type="dt" sz="half" idx="10"/>
          </p:nvPr>
        </p:nvSpPr>
        <p:spPr/>
        <p:txBody>
          <a:bodyPr/>
          <a:lstStyle/>
          <a:p>
            <a:fld id="{859E48F5-0093-E947-B32D-11CDE9C6D5EF}" type="datetimeFigureOut">
              <a:rPr lang="en-US" smtClean="0"/>
              <a:t>7/26/18</a:t>
            </a:fld>
            <a:endParaRPr lang="en-US"/>
          </a:p>
        </p:txBody>
      </p:sp>
      <p:sp>
        <p:nvSpPr>
          <p:cNvPr id="3" name="Footer Placeholder 2">
            <a:extLst>
              <a:ext uri="{FF2B5EF4-FFF2-40B4-BE49-F238E27FC236}">
                <a16:creationId xmlns:a16="http://schemas.microsoft.com/office/drawing/2014/main" id="{BB61DC27-F481-BC46-B05A-1B593E2167F4}"/>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1B77FEB-1FBA-D74C-94B3-227DA5DDF592}"/>
              </a:ext>
            </a:extLst>
          </p:cNvPr>
          <p:cNvSpPr>
            <a:spLocks noGrp="1"/>
          </p:cNvSpPr>
          <p:nvPr>
            <p:ph type="sldNum" sz="quarter" idx="12"/>
          </p:nvPr>
        </p:nvSpPr>
        <p:spPr/>
        <p:txBody>
          <a:bodyPr/>
          <a:lstStyle/>
          <a:p>
            <a:fld id="{A4FFA7C9-194A-994A-A0C5-52DBBDB32E52}" type="slidenum">
              <a:rPr lang="en-US" smtClean="0"/>
              <a:t>‹#›</a:t>
            </a:fld>
            <a:endParaRPr lang="en-US"/>
          </a:p>
        </p:txBody>
      </p:sp>
    </p:spTree>
    <p:extLst>
      <p:ext uri="{BB962C8B-B14F-4D97-AF65-F5344CB8AC3E}">
        <p14:creationId xmlns:p14="http://schemas.microsoft.com/office/powerpoint/2010/main" val="31883795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94EE78-81D3-C040-AA41-23DEAF2BF1B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544BD8C-1889-1C4B-BE24-DE4DC661731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6C36D08-967C-EC48-9D50-B07207796D8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F4B78DDB-E30F-0940-992F-BBF3D5530B81}"/>
              </a:ext>
            </a:extLst>
          </p:cNvPr>
          <p:cNvSpPr>
            <a:spLocks noGrp="1"/>
          </p:cNvSpPr>
          <p:nvPr>
            <p:ph type="dt" sz="half" idx="10"/>
          </p:nvPr>
        </p:nvSpPr>
        <p:spPr/>
        <p:txBody>
          <a:bodyPr/>
          <a:lstStyle/>
          <a:p>
            <a:fld id="{859E48F5-0093-E947-B32D-11CDE9C6D5EF}" type="datetimeFigureOut">
              <a:rPr lang="en-US" smtClean="0"/>
              <a:t>7/26/18</a:t>
            </a:fld>
            <a:endParaRPr lang="en-US"/>
          </a:p>
        </p:txBody>
      </p:sp>
      <p:sp>
        <p:nvSpPr>
          <p:cNvPr id="6" name="Footer Placeholder 5">
            <a:extLst>
              <a:ext uri="{FF2B5EF4-FFF2-40B4-BE49-F238E27FC236}">
                <a16:creationId xmlns:a16="http://schemas.microsoft.com/office/drawing/2014/main" id="{DC45BA3F-0F63-194E-9C82-B1D830D804F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113C988-396C-FE4D-A4F8-34C8CDC883B3}"/>
              </a:ext>
            </a:extLst>
          </p:cNvPr>
          <p:cNvSpPr>
            <a:spLocks noGrp="1"/>
          </p:cNvSpPr>
          <p:nvPr>
            <p:ph type="sldNum" sz="quarter" idx="12"/>
          </p:nvPr>
        </p:nvSpPr>
        <p:spPr/>
        <p:txBody>
          <a:bodyPr/>
          <a:lstStyle/>
          <a:p>
            <a:fld id="{A4FFA7C9-194A-994A-A0C5-52DBBDB32E52}" type="slidenum">
              <a:rPr lang="en-US" smtClean="0"/>
              <a:t>‹#›</a:t>
            </a:fld>
            <a:endParaRPr lang="en-US"/>
          </a:p>
        </p:txBody>
      </p:sp>
    </p:spTree>
    <p:extLst>
      <p:ext uri="{BB962C8B-B14F-4D97-AF65-F5344CB8AC3E}">
        <p14:creationId xmlns:p14="http://schemas.microsoft.com/office/powerpoint/2010/main" val="3964447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D66AB5-870B-AC48-8221-4ED341518F5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73E6928F-688F-6C4E-9DC8-B8151025AEB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875CCE1-E08C-E547-A9AA-D70A73EBD39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6E6B64F9-31AB-3E49-B754-0B72BDA6A6B7}"/>
              </a:ext>
            </a:extLst>
          </p:cNvPr>
          <p:cNvSpPr>
            <a:spLocks noGrp="1"/>
          </p:cNvSpPr>
          <p:nvPr>
            <p:ph type="dt" sz="half" idx="10"/>
          </p:nvPr>
        </p:nvSpPr>
        <p:spPr/>
        <p:txBody>
          <a:bodyPr/>
          <a:lstStyle/>
          <a:p>
            <a:fld id="{859E48F5-0093-E947-B32D-11CDE9C6D5EF}" type="datetimeFigureOut">
              <a:rPr lang="en-US" smtClean="0"/>
              <a:t>7/26/18</a:t>
            </a:fld>
            <a:endParaRPr lang="en-US"/>
          </a:p>
        </p:txBody>
      </p:sp>
      <p:sp>
        <p:nvSpPr>
          <p:cNvPr id="6" name="Footer Placeholder 5">
            <a:extLst>
              <a:ext uri="{FF2B5EF4-FFF2-40B4-BE49-F238E27FC236}">
                <a16:creationId xmlns:a16="http://schemas.microsoft.com/office/drawing/2014/main" id="{212C9B74-5F08-5C4B-B704-82BFF4974FE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B129056-6F77-4644-9063-A1DA55D00107}"/>
              </a:ext>
            </a:extLst>
          </p:cNvPr>
          <p:cNvSpPr>
            <a:spLocks noGrp="1"/>
          </p:cNvSpPr>
          <p:nvPr>
            <p:ph type="sldNum" sz="quarter" idx="12"/>
          </p:nvPr>
        </p:nvSpPr>
        <p:spPr/>
        <p:txBody>
          <a:bodyPr/>
          <a:lstStyle/>
          <a:p>
            <a:fld id="{A4FFA7C9-194A-994A-A0C5-52DBBDB32E52}" type="slidenum">
              <a:rPr lang="en-US" smtClean="0"/>
              <a:t>‹#›</a:t>
            </a:fld>
            <a:endParaRPr lang="en-US"/>
          </a:p>
        </p:txBody>
      </p:sp>
    </p:spTree>
    <p:extLst>
      <p:ext uri="{BB962C8B-B14F-4D97-AF65-F5344CB8AC3E}">
        <p14:creationId xmlns:p14="http://schemas.microsoft.com/office/powerpoint/2010/main" val="37536720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7F21877-1BBF-674A-9657-08443C6775F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86B1E57-4B67-2F48-A0C7-3FE0C3227A8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7A3E041-E1D2-AB40-876B-D2FBEE66538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9E48F5-0093-E947-B32D-11CDE9C6D5EF}" type="datetimeFigureOut">
              <a:rPr lang="en-US" smtClean="0"/>
              <a:t>7/26/18</a:t>
            </a:fld>
            <a:endParaRPr lang="en-US"/>
          </a:p>
        </p:txBody>
      </p:sp>
      <p:sp>
        <p:nvSpPr>
          <p:cNvPr id="5" name="Footer Placeholder 4">
            <a:extLst>
              <a:ext uri="{FF2B5EF4-FFF2-40B4-BE49-F238E27FC236}">
                <a16:creationId xmlns:a16="http://schemas.microsoft.com/office/drawing/2014/main" id="{AED2E068-119E-B74B-BD3A-D6068452CEE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5C795A7A-15A4-464E-BAA4-223579976D4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FFA7C9-194A-994A-A0C5-52DBBDB32E52}" type="slidenum">
              <a:rPr lang="en-US" smtClean="0"/>
              <a:t>‹#›</a:t>
            </a:fld>
            <a:endParaRPr lang="en-US"/>
          </a:p>
        </p:txBody>
      </p:sp>
    </p:spTree>
    <p:extLst>
      <p:ext uri="{BB962C8B-B14F-4D97-AF65-F5344CB8AC3E}">
        <p14:creationId xmlns:p14="http://schemas.microsoft.com/office/powerpoint/2010/main" val="411683699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AB71BD2-38CD-534F-83B1-1CC8320662D1}"/>
              </a:ext>
            </a:extLst>
          </p:cNvPr>
          <p:cNvSpPr/>
          <p:nvPr/>
        </p:nvSpPr>
        <p:spPr>
          <a:xfrm>
            <a:off x="2616741" y="466928"/>
            <a:ext cx="1673158" cy="85603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22FD752E-E6EE-9647-843F-3CC92BBFE732}"/>
              </a:ext>
            </a:extLst>
          </p:cNvPr>
          <p:cNvSpPr/>
          <p:nvPr/>
        </p:nvSpPr>
        <p:spPr>
          <a:xfrm>
            <a:off x="6916369" y="466929"/>
            <a:ext cx="1488331" cy="85603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5820B870-53DA-9045-8D0F-CEE93D095D56}"/>
              </a:ext>
            </a:extLst>
          </p:cNvPr>
          <p:cNvSpPr txBox="1"/>
          <p:nvPr/>
        </p:nvSpPr>
        <p:spPr>
          <a:xfrm>
            <a:off x="2704290" y="719847"/>
            <a:ext cx="1478604" cy="369332"/>
          </a:xfrm>
          <a:prstGeom prst="rect">
            <a:avLst/>
          </a:prstGeom>
          <a:noFill/>
        </p:spPr>
        <p:txBody>
          <a:bodyPr wrap="square" rtlCol="0">
            <a:spAutoFit/>
          </a:bodyPr>
          <a:lstStyle/>
          <a:p>
            <a:pPr algn="ctr"/>
            <a:r>
              <a:rPr lang="en-US" b="1" dirty="0"/>
              <a:t>CLIENT</a:t>
            </a:r>
          </a:p>
        </p:txBody>
      </p:sp>
      <p:sp>
        <p:nvSpPr>
          <p:cNvPr id="7" name="TextBox 6">
            <a:extLst>
              <a:ext uri="{FF2B5EF4-FFF2-40B4-BE49-F238E27FC236}">
                <a16:creationId xmlns:a16="http://schemas.microsoft.com/office/drawing/2014/main" id="{CEA24368-0CB9-EE47-8F4A-691954CDD3A2}"/>
              </a:ext>
            </a:extLst>
          </p:cNvPr>
          <p:cNvSpPr txBox="1"/>
          <p:nvPr/>
        </p:nvSpPr>
        <p:spPr>
          <a:xfrm>
            <a:off x="6916369" y="726065"/>
            <a:ext cx="1478604" cy="369332"/>
          </a:xfrm>
          <a:prstGeom prst="rect">
            <a:avLst/>
          </a:prstGeom>
          <a:noFill/>
        </p:spPr>
        <p:txBody>
          <a:bodyPr wrap="square" rtlCol="0">
            <a:spAutoFit/>
          </a:bodyPr>
          <a:lstStyle/>
          <a:p>
            <a:pPr algn="ctr"/>
            <a:r>
              <a:rPr lang="en-US" b="1" dirty="0"/>
              <a:t>SERVER</a:t>
            </a:r>
          </a:p>
        </p:txBody>
      </p:sp>
      <p:sp>
        <p:nvSpPr>
          <p:cNvPr id="8" name="Down Arrow 7">
            <a:extLst>
              <a:ext uri="{FF2B5EF4-FFF2-40B4-BE49-F238E27FC236}">
                <a16:creationId xmlns:a16="http://schemas.microsoft.com/office/drawing/2014/main" id="{DCCBAF07-1531-5E41-B71C-1CAB3C964F9F}"/>
              </a:ext>
            </a:extLst>
          </p:cNvPr>
          <p:cNvSpPr/>
          <p:nvPr/>
        </p:nvSpPr>
        <p:spPr>
          <a:xfrm>
            <a:off x="3365771" y="1322962"/>
            <a:ext cx="175098" cy="4980561"/>
          </a:xfrm>
          <a:prstGeom prst="down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Down Arrow 8">
            <a:extLst>
              <a:ext uri="{FF2B5EF4-FFF2-40B4-BE49-F238E27FC236}">
                <a16:creationId xmlns:a16="http://schemas.microsoft.com/office/drawing/2014/main" id="{3A98D30E-1BE4-3B40-A5D6-7C41B2DA7942}"/>
              </a:ext>
            </a:extLst>
          </p:cNvPr>
          <p:cNvSpPr/>
          <p:nvPr/>
        </p:nvSpPr>
        <p:spPr>
          <a:xfrm>
            <a:off x="7555162" y="1319295"/>
            <a:ext cx="175098" cy="4980561"/>
          </a:xfrm>
          <a:prstGeom prst="down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64F55C8D-CD88-0445-915B-87B8E8DE2E1F}"/>
              </a:ext>
            </a:extLst>
          </p:cNvPr>
          <p:cNvSpPr txBox="1"/>
          <p:nvPr/>
        </p:nvSpPr>
        <p:spPr>
          <a:xfrm>
            <a:off x="7730260" y="1611086"/>
            <a:ext cx="2077769" cy="276999"/>
          </a:xfrm>
          <a:prstGeom prst="rect">
            <a:avLst/>
          </a:prstGeom>
          <a:noFill/>
          <a:ln>
            <a:solidFill>
              <a:schemeClr val="accent1"/>
            </a:solidFill>
          </a:ln>
        </p:spPr>
        <p:txBody>
          <a:bodyPr wrap="square" rtlCol="0">
            <a:spAutoFit/>
          </a:bodyPr>
          <a:lstStyle/>
          <a:p>
            <a:r>
              <a:rPr lang="en-US" sz="1200" dirty="0"/>
              <a:t>CREATE SERVERSOCKET 2318</a:t>
            </a:r>
          </a:p>
        </p:txBody>
      </p:sp>
      <p:sp>
        <p:nvSpPr>
          <p:cNvPr id="12" name="TextBox 11">
            <a:extLst>
              <a:ext uri="{FF2B5EF4-FFF2-40B4-BE49-F238E27FC236}">
                <a16:creationId xmlns:a16="http://schemas.microsoft.com/office/drawing/2014/main" id="{4CEFEB6F-B99D-3B43-BA11-68FC92FC5B06}"/>
              </a:ext>
            </a:extLst>
          </p:cNvPr>
          <p:cNvSpPr txBox="1"/>
          <p:nvPr/>
        </p:nvSpPr>
        <p:spPr>
          <a:xfrm>
            <a:off x="272143" y="1319295"/>
            <a:ext cx="2079171" cy="276999"/>
          </a:xfrm>
          <a:prstGeom prst="rect">
            <a:avLst/>
          </a:prstGeom>
          <a:noFill/>
          <a:ln>
            <a:solidFill>
              <a:schemeClr val="accent1"/>
            </a:solidFill>
          </a:ln>
        </p:spPr>
        <p:txBody>
          <a:bodyPr wrap="square" rtlCol="0">
            <a:spAutoFit/>
          </a:bodyPr>
          <a:lstStyle/>
          <a:p>
            <a:r>
              <a:rPr lang="en-US" sz="1200" dirty="0"/>
              <a:t>USER INPUT DESIRED</a:t>
            </a:r>
          </a:p>
        </p:txBody>
      </p:sp>
      <p:cxnSp>
        <p:nvCxnSpPr>
          <p:cNvPr id="14" name="Straight Arrow Connector 13">
            <a:extLst>
              <a:ext uri="{FF2B5EF4-FFF2-40B4-BE49-F238E27FC236}">
                <a16:creationId xmlns:a16="http://schemas.microsoft.com/office/drawing/2014/main" id="{217C1191-90BA-5A44-98A6-A86715022938}"/>
              </a:ext>
            </a:extLst>
          </p:cNvPr>
          <p:cNvCxnSpPr/>
          <p:nvPr/>
        </p:nvCxnSpPr>
        <p:spPr>
          <a:xfrm>
            <a:off x="1066800" y="1665512"/>
            <a:ext cx="229897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C828F7CF-8762-B944-AC36-AC19CC68C9F3}"/>
              </a:ext>
            </a:extLst>
          </p:cNvPr>
          <p:cNvCxnSpPr>
            <a:cxnSpLocks/>
          </p:cNvCxnSpPr>
          <p:nvPr/>
        </p:nvCxnSpPr>
        <p:spPr>
          <a:xfrm>
            <a:off x="3888980" y="1817912"/>
            <a:ext cx="324833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A0498151-63DE-E644-9670-5BFDD91646FF}"/>
              </a:ext>
            </a:extLst>
          </p:cNvPr>
          <p:cNvSpPr txBox="1"/>
          <p:nvPr/>
        </p:nvSpPr>
        <p:spPr>
          <a:xfrm>
            <a:off x="4423886" y="1495501"/>
            <a:ext cx="2079171" cy="276999"/>
          </a:xfrm>
          <a:prstGeom prst="rect">
            <a:avLst/>
          </a:prstGeom>
          <a:noFill/>
          <a:ln>
            <a:solidFill>
              <a:schemeClr val="accent1"/>
            </a:solidFill>
          </a:ln>
        </p:spPr>
        <p:txBody>
          <a:bodyPr wrap="square" rtlCol="0">
            <a:spAutoFit/>
          </a:bodyPr>
          <a:lstStyle/>
          <a:p>
            <a:r>
              <a:rPr lang="en-US" sz="1200" dirty="0"/>
              <a:t>COMMUNICATE REQUEST</a:t>
            </a:r>
          </a:p>
        </p:txBody>
      </p:sp>
      <p:cxnSp>
        <p:nvCxnSpPr>
          <p:cNvPr id="20" name="Straight Arrow Connector 19">
            <a:extLst>
              <a:ext uri="{FF2B5EF4-FFF2-40B4-BE49-F238E27FC236}">
                <a16:creationId xmlns:a16="http://schemas.microsoft.com/office/drawing/2014/main" id="{2009462C-F846-5B45-BB55-D4B98888885C}"/>
              </a:ext>
            </a:extLst>
          </p:cNvPr>
          <p:cNvCxnSpPr/>
          <p:nvPr/>
        </p:nvCxnSpPr>
        <p:spPr>
          <a:xfrm flipH="1">
            <a:off x="3882145" y="2836537"/>
            <a:ext cx="3109598" cy="0"/>
          </a:xfrm>
          <a:prstGeom prst="straightConnector1">
            <a:avLst/>
          </a:prstGeom>
          <a:ln>
            <a:prstDash val="dash"/>
            <a:tailEnd type="triangle"/>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D207AB1C-0C22-0849-BA34-986EE8A5232E}"/>
              </a:ext>
            </a:extLst>
          </p:cNvPr>
          <p:cNvSpPr txBox="1"/>
          <p:nvPr/>
        </p:nvSpPr>
        <p:spPr>
          <a:xfrm>
            <a:off x="7721709" y="2554449"/>
            <a:ext cx="2079171" cy="461665"/>
          </a:xfrm>
          <a:prstGeom prst="rect">
            <a:avLst/>
          </a:prstGeom>
          <a:noFill/>
          <a:ln>
            <a:solidFill>
              <a:schemeClr val="accent1"/>
            </a:solidFill>
          </a:ln>
        </p:spPr>
        <p:txBody>
          <a:bodyPr wrap="square" rtlCol="0">
            <a:spAutoFit/>
          </a:bodyPr>
          <a:lstStyle/>
          <a:p>
            <a:r>
              <a:rPr lang="en-US" sz="1200" dirty="0"/>
              <a:t>SERVER ‘ACCEPTS’ CLIENT AND COUNTS THE CONNECTION</a:t>
            </a:r>
          </a:p>
        </p:txBody>
      </p:sp>
      <p:sp>
        <p:nvSpPr>
          <p:cNvPr id="23" name="TextBox 22">
            <a:extLst>
              <a:ext uri="{FF2B5EF4-FFF2-40B4-BE49-F238E27FC236}">
                <a16:creationId xmlns:a16="http://schemas.microsoft.com/office/drawing/2014/main" id="{E8FC0962-85D9-2A42-8C2F-3050486EDFF0}"/>
              </a:ext>
            </a:extLst>
          </p:cNvPr>
          <p:cNvSpPr txBox="1"/>
          <p:nvPr/>
        </p:nvSpPr>
        <p:spPr>
          <a:xfrm>
            <a:off x="4397359" y="4532877"/>
            <a:ext cx="2079171" cy="276999"/>
          </a:xfrm>
          <a:prstGeom prst="rect">
            <a:avLst/>
          </a:prstGeom>
          <a:noFill/>
          <a:ln>
            <a:solidFill>
              <a:schemeClr val="accent1"/>
            </a:solidFill>
          </a:ln>
        </p:spPr>
        <p:txBody>
          <a:bodyPr wrap="square" rtlCol="0">
            <a:spAutoFit/>
          </a:bodyPr>
          <a:lstStyle/>
          <a:p>
            <a:r>
              <a:rPr lang="en-US" sz="1200" dirty="0"/>
              <a:t>INPUT EXECUTED</a:t>
            </a:r>
          </a:p>
        </p:txBody>
      </p:sp>
      <p:cxnSp>
        <p:nvCxnSpPr>
          <p:cNvPr id="25" name="Straight Arrow Connector 24">
            <a:extLst>
              <a:ext uri="{FF2B5EF4-FFF2-40B4-BE49-F238E27FC236}">
                <a16:creationId xmlns:a16="http://schemas.microsoft.com/office/drawing/2014/main" id="{9701898E-5472-6E4C-A211-DC100B51DE96}"/>
              </a:ext>
            </a:extLst>
          </p:cNvPr>
          <p:cNvCxnSpPr/>
          <p:nvPr/>
        </p:nvCxnSpPr>
        <p:spPr>
          <a:xfrm flipH="1">
            <a:off x="3958347" y="5723100"/>
            <a:ext cx="3109598" cy="0"/>
          </a:xfrm>
          <a:prstGeom prst="straightConnector1">
            <a:avLst/>
          </a:prstGeom>
          <a:ln>
            <a:prstDash val="dash"/>
            <a:tailEnd type="triangle"/>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47CF9942-A6AB-8147-9CBB-F87C74BFE0E7}"/>
              </a:ext>
            </a:extLst>
          </p:cNvPr>
          <p:cNvSpPr txBox="1"/>
          <p:nvPr/>
        </p:nvSpPr>
        <p:spPr>
          <a:xfrm>
            <a:off x="4444956" y="5328889"/>
            <a:ext cx="2079171" cy="276999"/>
          </a:xfrm>
          <a:prstGeom prst="rect">
            <a:avLst/>
          </a:prstGeom>
          <a:noFill/>
          <a:ln>
            <a:solidFill>
              <a:schemeClr val="accent1"/>
            </a:solidFill>
          </a:ln>
        </p:spPr>
        <p:txBody>
          <a:bodyPr wrap="square" rtlCol="0">
            <a:spAutoFit/>
          </a:bodyPr>
          <a:lstStyle/>
          <a:p>
            <a:r>
              <a:rPr lang="en-US" sz="1200" dirty="0"/>
              <a:t>SERVER CONFIRMS REQUEST </a:t>
            </a:r>
          </a:p>
        </p:txBody>
      </p:sp>
      <p:sp>
        <p:nvSpPr>
          <p:cNvPr id="28" name="TextBox 27">
            <a:extLst>
              <a:ext uri="{FF2B5EF4-FFF2-40B4-BE49-F238E27FC236}">
                <a16:creationId xmlns:a16="http://schemas.microsoft.com/office/drawing/2014/main" id="{D8C0FB3B-263C-244D-82C0-AD960C8675DA}"/>
              </a:ext>
            </a:extLst>
          </p:cNvPr>
          <p:cNvSpPr txBox="1"/>
          <p:nvPr/>
        </p:nvSpPr>
        <p:spPr>
          <a:xfrm>
            <a:off x="7760312" y="5720924"/>
            <a:ext cx="2077769" cy="276999"/>
          </a:xfrm>
          <a:prstGeom prst="rect">
            <a:avLst/>
          </a:prstGeom>
          <a:noFill/>
          <a:ln>
            <a:solidFill>
              <a:schemeClr val="accent1"/>
            </a:solidFill>
          </a:ln>
        </p:spPr>
        <p:txBody>
          <a:bodyPr wrap="square" rtlCol="0">
            <a:spAutoFit/>
          </a:bodyPr>
          <a:lstStyle/>
          <a:p>
            <a:pPr algn="ctr"/>
            <a:r>
              <a:rPr lang="en-US" sz="1200" dirty="0"/>
              <a:t>CLOSE CONNECTION</a:t>
            </a:r>
          </a:p>
        </p:txBody>
      </p:sp>
      <p:sp>
        <p:nvSpPr>
          <p:cNvPr id="29" name="Subtitle 2">
            <a:extLst>
              <a:ext uri="{FF2B5EF4-FFF2-40B4-BE49-F238E27FC236}">
                <a16:creationId xmlns:a16="http://schemas.microsoft.com/office/drawing/2014/main" id="{64EC8872-7B3B-D740-9C57-C946EF72C0C3}"/>
              </a:ext>
            </a:extLst>
          </p:cNvPr>
          <p:cNvSpPr txBox="1">
            <a:spLocks/>
          </p:cNvSpPr>
          <p:nvPr/>
        </p:nvSpPr>
        <p:spPr>
          <a:xfrm>
            <a:off x="941146" y="74466"/>
            <a:ext cx="9144000" cy="627100"/>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b="1" dirty="0"/>
              <a:t>UML Diagram</a:t>
            </a:r>
          </a:p>
          <a:p>
            <a:pPr algn="l"/>
            <a:endParaRPr lang="en-US" dirty="0"/>
          </a:p>
          <a:p>
            <a:pPr algn="l"/>
            <a:endParaRPr lang="en-US" dirty="0"/>
          </a:p>
        </p:txBody>
      </p:sp>
      <p:sp>
        <p:nvSpPr>
          <p:cNvPr id="30" name="TextBox 29">
            <a:extLst>
              <a:ext uri="{FF2B5EF4-FFF2-40B4-BE49-F238E27FC236}">
                <a16:creationId xmlns:a16="http://schemas.microsoft.com/office/drawing/2014/main" id="{19838155-6433-8B41-B74A-01D1264E22A4}"/>
              </a:ext>
            </a:extLst>
          </p:cNvPr>
          <p:cNvSpPr txBox="1"/>
          <p:nvPr/>
        </p:nvSpPr>
        <p:spPr>
          <a:xfrm>
            <a:off x="4397358" y="2239663"/>
            <a:ext cx="2079171" cy="461665"/>
          </a:xfrm>
          <a:prstGeom prst="rect">
            <a:avLst/>
          </a:prstGeom>
          <a:noFill/>
          <a:ln>
            <a:solidFill>
              <a:schemeClr val="accent1"/>
            </a:solidFill>
          </a:ln>
        </p:spPr>
        <p:txBody>
          <a:bodyPr wrap="square" rtlCol="0">
            <a:spAutoFit/>
          </a:bodyPr>
          <a:lstStyle/>
          <a:p>
            <a:r>
              <a:rPr lang="en-US" sz="1200" dirty="0"/>
              <a:t>“THIS CLIENT RESPONSE WAS WRITTEN”</a:t>
            </a:r>
          </a:p>
        </p:txBody>
      </p:sp>
      <p:sp>
        <p:nvSpPr>
          <p:cNvPr id="33" name="TextBox 32">
            <a:extLst>
              <a:ext uri="{FF2B5EF4-FFF2-40B4-BE49-F238E27FC236}">
                <a16:creationId xmlns:a16="http://schemas.microsoft.com/office/drawing/2014/main" id="{DA4C1E4E-08DD-434E-A606-54C5285EF4C0}"/>
              </a:ext>
            </a:extLst>
          </p:cNvPr>
          <p:cNvSpPr txBox="1"/>
          <p:nvPr/>
        </p:nvSpPr>
        <p:spPr>
          <a:xfrm>
            <a:off x="4405843" y="3156226"/>
            <a:ext cx="2079171" cy="276999"/>
          </a:xfrm>
          <a:prstGeom prst="rect">
            <a:avLst/>
          </a:prstGeom>
          <a:noFill/>
          <a:ln>
            <a:solidFill>
              <a:schemeClr val="accent1"/>
            </a:solidFill>
          </a:ln>
        </p:spPr>
        <p:txBody>
          <a:bodyPr wrap="square" rtlCol="0">
            <a:spAutoFit/>
          </a:bodyPr>
          <a:lstStyle/>
          <a:p>
            <a:r>
              <a:rPr lang="en-US" sz="1200" dirty="0"/>
              <a:t>REQUEST IPV4 ADDRESS</a:t>
            </a:r>
          </a:p>
        </p:txBody>
      </p:sp>
      <p:cxnSp>
        <p:nvCxnSpPr>
          <p:cNvPr id="34" name="Straight Arrow Connector 33">
            <a:extLst>
              <a:ext uri="{FF2B5EF4-FFF2-40B4-BE49-F238E27FC236}">
                <a16:creationId xmlns:a16="http://schemas.microsoft.com/office/drawing/2014/main" id="{E678463B-6CC8-6043-9DC1-AD2F643DD870}"/>
              </a:ext>
            </a:extLst>
          </p:cNvPr>
          <p:cNvCxnSpPr>
            <a:cxnSpLocks/>
          </p:cNvCxnSpPr>
          <p:nvPr/>
        </p:nvCxnSpPr>
        <p:spPr>
          <a:xfrm>
            <a:off x="3888980" y="4901836"/>
            <a:ext cx="324833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 name="Straight Arrow Connector 2">
            <a:extLst>
              <a:ext uri="{FF2B5EF4-FFF2-40B4-BE49-F238E27FC236}">
                <a16:creationId xmlns:a16="http://schemas.microsoft.com/office/drawing/2014/main" id="{AD0E882E-4D1F-2F4B-BB6E-CD3589D32FFB}"/>
              </a:ext>
            </a:extLst>
          </p:cNvPr>
          <p:cNvCxnSpPr/>
          <p:nvPr/>
        </p:nvCxnSpPr>
        <p:spPr>
          <a:xfrm flipH="1">
            <a:off x="3946202" y="3539810"/>
            <a:ext cx="317213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a:extLst>
              <a:ext uri="{FF2B5EF4-FFF2-40B4-BE49-F238E27FC236}">
                <a16:creationId xmlns:a16="http://schemas.microsoft.com/office/drawing/2014/main" id="{1C287A3C-CCAB-B244-96A3-528E3B789979}"/>
              </a:ext>
            </a:extLst>
          </p:cNvPr>
          <p:cNvCxnSpPr/>
          <p:nvPr/>
        </p:nvCxnSpPr>
        <p:spPr>
          <a:xfrm flipH="1">
            <a:off x="3929742" y="4176408"/>
            <a:ext cx="3109598" cy="0"/>
          </a:xfrm>
          <a:prstGeom prst="straightConnector1">
            <a:avLst/>
          </a:prstGeom>
          <a:ln>
            <a:prstDash val="dash"/>
            <a:tailEnd type="triangle"/>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968AFC96-5835-9F45-8CAA-82A77FC2F71A}"/>
              </a:ext>
            </a:extLst>
          </p:cNvPr>
          <p:cNvSpPr txBox="1"/>
          <p:nvPr/>
        </p:nvSpPr>
        <p:spPr>
          <a:xfrm>
            <a:off x="7742779" y="3808802"/>
            <a:ext cx="2079171" cy="461665"/>
          </a:xfrm>
          <a:prstGeom prst="rect">
            <a:avLst/>
          </a:prstGeom>
          <a:noFill/>
          <a:ln>
            <a:solidFill>
              <a:schemeClr val="accent1"/>
            </a:solidFill>
          </a:ln>
        </p:spPr>
        <p:txBody>
          <a:bodyPr wrap="square" rtlCol="0">
            <a:spAutoFit/>
          </a:bodyPr>
          <a:lstStyle/>
          <a:p>
            <a:r>
              <a:rPr lang="en-US" sz="1200" dirty="0"/>
              <a:t>SERVER WRITES IPV4 AND PORT INFO</a:t>
            </a:r>
          </a:p>
        </p:txBody>
      </p:sp>
      <p:sp>
        <p:nvSpPr>
          <p:cNvPr id="38" name="TextBox 37">
            <a:extLst>
              <a:ext uri="{FF2B5EF4-FFF2-40B4-BE49-F238E27FC236}">
                <a16:creationId xmlns:a16="http://schemas.microsoft.com/office/drawing/2014/main" id="{DB282691-E054-2842-89A6-1C1E5F7B58A5}"/>
              </a:ext>
            </a:extLst>
          </p:cNvPr>
          <p:cNvSpPr txBox="1"/>
          <p:nvPr/>
        </p:nvSpPr>
        <p:spPr>
          <a:xfrm>
            <a:off x="4405843" y="3810229"/>
            <a:ext cx="2079171" cy="276999"/>
          </a:xfrm>
          <a:prstGeom prst="rect">
            <a:avLst/>
          </a:prstGeom>
          <a:noFill/>
          <a:ln>
            <a:solidFill>
              <a:schemeClr val="accent1"/>
            </a:solidFill>
          </a:ln>
        </p:spPr>
        <p:txBody>
          <a:bodyPr wrap="square" rtlCol="0">
            <a:spAutoFit/>
          </a:bodyPr>
          <a:lstStyle/>
          <a:p>
            <a:r>
              <a:rPr lang="en-US" sz="1200" dirty="0"/>
              <a:t>SOCKET PAIR</a:t>
            </a:r>
          </a:p>
        </p:txBody>
      </p:sp>
    </p:spTree>
    <p:extLst>
      <p:ext uri="{BB962C8B-B14F-4D97-AF65-F5344CB8AC3E}">
        <p14:creationId xmlns:p14="http://schemas.microsoft.com/office/powerpoint/2010/main" val="30644628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131CCE19-D2F0-EC4F-A803-C620024CACC1}"/>
              </a:ext>
            </a:extLst>
          </p:cNvPr>
          <p:cNvSpPr>
            <a:spLocks noGrp="1"/>
          </p:cNvSpPr>
          <p:nvPr>
            <p:ph type="subTitle" idx="1"/>
          </p:nvPr>
        </p:nvSpPr>
        <p:spPr>
          <a:xfrm>
            <a:off x="1524000" y="1577302"/>
            <a:ext cx="9144000" cy="1305242"/>
          </a:xfrm>
        </p:spPr>
        <p:txBody>
          <a:bodyPr>
            <a:normAutofit fontScale="92500"/>
          </a:bodyPr>
          <a:lstStyle/>
          <a:p>
            <a:pPr algn="l"/>
            <a:r>
              <a:rPr lang="en-US" dirty="0"/>
              <a:t>The socket waits for a client connection and then accepts the first connection.</a:t>
            </a:r>
          </a:p>
          <a:p>
            <a:pPr algn="l"/>
            <a:r>
              <a:rPr lang="en-US" dirty="0"/>
              <a:t>The responses are written to the client and server, the IP and port numbers are recorded, and the connection number is printed to the terminal.</a:t>
            </a:r>
          </a:p>
          <a:p>
            <a:pPr algn="l"/>
            <a:endParaRPr lang="en-US" dirty="0"/>
          </a:p>
          <a:p>
            <a:pPr algn="l"/>
            <a:endParaRPr lang="en-US" dirty="0"/>
          </a:p>
        </p:txBody>
      </p:sp>
      <p:pic>
        <p:nvPicPr>
          <p:cNvPr id="7" name="Picture 6">
            <a:extLst>
              <a:ext uri="{FF2B5EF4-FFF2-40B4-BE49-F238E27FC236}">
                <a16:creationId xmlns:a16="http://schemas.microsoft.com/office/drawing/2014/main" id="{44C168BB-8AE0-9C45-894C-1F7185D24E0F}"/>
              </a:ext>
            </a:extLst>
          </p:cNvPr>
          <p:cNvPicPr>
            <a:picLocks noChangeAspect="1"/>
          </p:cNvPicPr>
          <p:nvPr/>
        </p:nvPicPr>
        <p:blipFill>
          <a:blip r:embed="rId2"/>
          <a:stretch>
            <a:fillRect/>
          </a:stretch>
        </p:blipFill>
        <p:spPr>
          <a:xfrm>
            <a:off x="0" y="3043117"/>
            <a:ext cx="12192000" cy="2722485"/>
          </a:xfrm>
          <a:prstGeom prst="rect">
            <a:avLst/>
          </a:prstGeom>
        </p:spPr>
      </p:pic>
      <p:sp>
        <p:nvSpPr>
          <p:cNvPr id="10" name="Subtitle 2">
            <a:extLst>
              <a:ext uri="{FF2B5EF4-FFF2-40B4-BE49-F238E27FC236}">
                <a16:creationId xmlns:a16="http://schemas.microsoft.com/office/drawing/2014/main" id="{08C13126-E22E-EC45-82F3-499068A6FCE1}"/>
              </a:ext>
            </a:extLst>
          </p:cNvPr>
          <p:cNvSpPr txBox="1">
            <a:spLocks/>
          </p:cNvSpPr>
          <p:nvPr/>
        </p:nvSpPr>
        <p:spPr>
          <a:xfrm>
            <a:off x="1524000" y="317780"/>
            <a:ext cx="9144000" cy="627100"/>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b="1" dirty="0"/>
              <a:t>Output #1</a:t>
            </a:r>
          </a:p>
          <a:p>
            <a:pPr algn="l"/>
            <a:endParaRPr lang="en-US" dirty="0"/>
          </a:p>
          <a:p>
            <a:pPr algn="l"/>
            <a:endParaRPr lang="en-US" dirty="0"/>
          </a:p>
        </p:txBody>
      </p:sp>
    </p:spTree>
    <p:extLst>
      <p:ext uri="{BB962C8B-B14F-4D97-AF65-F5344CB8AC3E}">
        <p14:creationId xmlns:p14="http://schemas.microsoft.com/office/powerpoint/2010/main" val="11139067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B923AD9-7135-E040-9E40-D45A54211089}"/>
              </a:ext>
            </a:extLst>
          </p:cNvPr>
          <p:cNvPicPr>
            <a:picLocks noChangeAspect="1"/>
          </p:cNvPicPr>
          <p:nvPr/>
        </p:nvPicPr>
        <p:blipFill>
          <a:blip r:embed="rId2"/>
          <a:stretch>
            <a:fillRect/>
          </a:stretch>
        </p:blipFill>
        <p:spPr>
          <a:xfrm>
            <a:off x="0" y="3278326"/>
            <a:ext cx="12192000" cy="3274874"/>
          </a:xfrm>
          <a:prstGeom prst="rect">
            <a:avLst/>
          </a:prstGeom>
        </p:spPr>
      </p:pic>
      <p:sp>
        <p:nvSpPr>
          <p:cNvPr id="5" name="Subtitle 2">
            <a:extLst>
              <a:ext uri="{FF2B5EF4-FFF2-40B4-BE49-F238E27FC236}">
                <a16:creationId xmlns:a16="http://schemas.microsoft.com/office/drawing/2014/main" id="{30E53C1A-C231-4040-B3BF-597ED24D473B}"/>
              </a:ext>
            </a:extLst>
          </p:cNvPr>
          <p:cNvSpPr txBox="1">
            <a:spLocks/>
          </p:cNvSpPr>
          <p:nvPr/>
        </p:nvSpPr>
        <p:spPr>
          <a:xfrm>
            <a:off x="1524000" y="1651318"/>
            <a:ext cx="9144000" cy="1305242"/>
          </a:xfrm>
          <a:prstGeom prst="rect">
            <a:avLst/>
          </a:prstGeom>
        </p:spPr>
        <p:txBody>
          <a:bodyPr vert="horz" lIns="91440" tIns="45720" rIns="91440" bIns="45720" rtlCol="0">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After the first connection, the socket waits for another client connection.</a:t>
            </a:r>
          </a:p>
          <a:p>
            <a:r>
              <a:rPr lang="en-US" dirty="0"/>
              <a:t>The second connection is accepted and the responses are written to the client and server, the IP and port numbers are recorded, and the connection number is printed to the terminal.</a:t>
            </a:r>
          </a:p>
          <a:p>
            <a:endParaRPr lang="en-US" dirty="0"/>
          </a:p>
          <a:p>
            <a:endParaRPr lang="en-US" dirty="0"/>
          </a:p>
        </p:txBody>
      </p:sp>
      <p:sp>
        <p:nvSpPr>
          <p:cNvPr id="6" name="Subtitle 2">
            <a:extLst>
              <a:ext uri="{FF2B5EF4-FFF2-40B4-BE49-F238E27FC236}">
                <a16:creationId xmlns:a16="http://schemas.microsoft.com/office/drawing/2014/main" id="{72E0C068-D844-1D4D-AE43-7DA7274BAC05}"/>
              </a:ext>
            </a:extLst>
          </p:cNvPr>
          <p:cNvSpPr txBox="1">
            <a:spLocks/>
          </p:cNvSpPr>
          <p:nvPr/>
        </p:nvSpPr>
        <p:spPr>
          <a:xfrm>
            <a:off x="1524000" y="336425"/>
            <a:ext cx="9144000" cy="627100"/>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b="1" dirty="0"/>
              <a:t>Output #2</a:t>
            </a:r>
          </a:p>
          <a:p>
            <a:pPr algn="l"/>
            <a:endParaRPr lang="en-US" dirty="0"/>
          </a:p>
          <a:p>
            <a:pPr algn="l"/>
            <a:endParaRPr lang="en-US" dirty="0"/>
          </a:p>
        </p:txBody>
      </p:sp>
    </p:spTree>
    <p:extLst>
      <p:ext uri="{BB962C8B-B14F-4D97-AF65-F5344CB8AC3E}">
        <p14:creationId xmlns:p14="http://schemas.microsoft.com/office/powerpoint/2010/main" val="78330790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29</TotalTime>
  <Words>142</Words>
  <Application>Microsoft Macintosh PowerPoint</Application>
  <PresentationFormat>Widescreen</PresentationFormat>
  <Paragraphs>21</Paragraphs>
  <Slides>3</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vt:i4>
      </vt:variant>
    </vt:vector>
  </HeadingPairs>
  <TitlesOfParts>
    <vt:vector size="7" baseType="lpstr">
      <vt:lpstr>Arial</vt:lpstr>
      <vt:lpstr>Calibri</vt:lpstr>
      <vt:lpstr>Calibri Light</vt:lpstr>
      <vt:lpstr>Office Theme</vt:lpstr>
      <vt:lpstr>PowerPoint Presentation</vt:lpstr>
      <vt:lpstr>PowerPoint Presentation</vt:lpstr>
      <vt:lpstr>PowerPoint Presentation</vt:lpstr>
    </vt:vector>
  </TitlesOfParts>
  <Company/>
  <LinksUpToDate>false</LinksUpToDate>
  <SharedDoc>false</SharedDoc>
  <HyperlinksChanged>false</HyperlinksChanged>
  <AppVersion>16.0015</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Microsoft Office User</cp:lastModifiedBy>
  <cp:revision>6</cp:revision>
  <dcterms:created xsi:type="dcterms:W3CDTF">2018-07-26T02:58:53Z</dcterms:created>
  <dcterms:modified xsi:type="dcterms:W3CDTF">2018-07-26T16:25:48Z</dcterms:modified>
</cp:coreProperties>
</file>