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24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96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64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18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33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8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54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04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24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75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37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7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80E66-A28C-4DD7-A269-658B5D8734BC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1C16-DB8C-4241-9EF5-E56384C0B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66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 Call for Fire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MAJ Jason Frisco</a:t>
            </a:r>
          </a:p>
          <a:p>
            <a:r>
              <a:rPr lang="en-US" dirty="0" smtClean="0"/>
              <a:t>MAJ John Furr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133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43840" y="3213462"/>
            <a:ext cx="5477691" cy="3448595"/>
            <a:chOff x="3866606" y="1393371"/>
            <a:chExt cx="5477691" cy="344859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5050971" y="1393371"/>
              <a:ext cx="0" cy="3448595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866606" y="3788229"/>
              <a:ext cx="5477691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4650376" y="3531326"/>
              <a:ext cx="801189" cy="51380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FDC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34683" y="3988917"/>
              <a:ext cx="909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(0,0,10)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83382" y="2495006"/>
              <a:ext cx="801189" cy="51380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OBS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967689" y="2952597"/>
              <a:ext cx="1143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(75,75,50)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 rot="2344928">
              <a:off x="8292318" y="1476460"/>
              <a:ext cx="584307" cy="51380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66995" y="2116966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(150,150,20)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300579" y="1542592"/>
              <a:ext cx="5471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TGT</a:t>
              </a:r>
              <a:endParaRPr lang="en-US" dirty="0"/>
            </a:p>
          </p:txBody>
        </p:sp>
      </p:grp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832027"/>
              </p:ext>
            </p:extLst>
          </p:nvPr>
        </p:nvGraphicFramePr>
        <p:xfrm>
          <a:off x="5309068" y="555965"/>
          <a:ext cx="6569424" cy="2244554"/>
        </p:xfrm>
        <a:graphic>
          <a:graphicData uri="http://schemas.openxmlformats.org/drawingml/2006/table">
            <a:tbl>
              <a:tblPr/>
              <a:tblGrid>
                <a:gridCol w="1094904">
                  <a:extLst>
                    <a:ext uri="{9D8B030D-6E8A-4147-A177-3AD203B41FA5}">
                      <a16:colId xmlns:a16="http://schemas.microsoft.com/office/drawing/2014/main" val="1260185694"/>
                    </a:ext>
                  </a:extLst>
                </a:gridCol>
                <a:gridCol w="1094904">
                  <a:extLst>
                    <a:ext uri="{9D8B030D-6E8A-4147-A177-3AD203B41FA5}">
                      <a16:colId xmlns:a16="http://schemas.microsoft.com/office/drawing/2014/main" val="2759783572"/>
                    </a:ext>
                  </a:extLst>
                </a:gridCol>
                <a:gridCol w="1094904">
                  <a:extLst>
                    <a:ext uri="{9D8B030D-6E8A-4147-A177-3AD203B41FA5}">
                      <a16:colId xmlns:a16="http://schemas.microsoft.com/office/drawing/2014/main" val="3751692236"/>
                    </a:ext>
                  </a:extLst>
                </a:gridCol>
                <a:gridCol w="1094904">
                  <a:extLst>
                    <a:ext uri="{9D8B030D-6E8A-4147-A177-3AD203B41FA5}">
                      <a16:colId xmlns:a16="http://schemas.microsoft.com/office/drawing/2014/main" val="21722642"/>
                    </a:ext>
                  </a:extLst>
                </a:gridCol>
                <a:gridCol w="1094904">
                  <a:extLst>
                    <a:ext uri="{9D8B030D-6E8A-4147-A177-3AD203B41FA5}">
                      <a16:colId xmlns:a16="http://schemas.microsoft.com/office/drawing/2014/main" val="2304994015"/>
                    </a:ext>
                  </a:extLst>
                </a:gridCol>
                <a:gridCol w="1094904">
                  <a:extLst>
                    <a:ext uri="{9D8B030D-6E8A-4147-A177-3AD203B41FA5}">
                      <a16:colId xmlns:a16="http://schemas.microsoft.com/office/drawing/2014/main" val="4275892079"/>
                    </a:ext>
                  </a:extLst>
                </a:gridCol>
              </a:tblGrid>
              <a:tr h="21898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 Direction Center (FDC)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Observer (OBS)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(TGT)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7156939"/>
                  </a:ext>
                </a:extLst>
              </a:tr>
              <a:tr h="2281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Sends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Listens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Sends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Listens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Sends 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Listens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323986"/>
                  </a:ext>
                </a:extLst>
              </a:tr>
              <a:tr h="228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Self Entity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Self Entity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Self Entity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319911"/>
                  </a:ext>
                </a:extLst>
              </a:tr>
              <a:tr h="21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 Entity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TGT Entity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5773799"/>
                  </a:ext>
                </a:extLst>
              </a:tr>
              <a:tr h="228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Self Entity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 Request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Detination 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481335"/>
                  </a:ext>
                </a:extLst>
              </a:tr>
              <a:tr h="21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 Request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detination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Stop/Freeze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70793"/>
                  </a:ext>
                </a:extLst>
              </a:tr>
              <a:tr h="228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ACK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629356"/>
                  </a:ext>
                </a:extLst>
              </a:tr>
              <a:tr h="228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Fire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Stop/Freeze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659960"/>
                  </a:ext>
                </a:extLst>
              </a:tr>
              <a:tr h="218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8069526"/>
                  </a:ext>
                </a:extLst>
              </a:tr>
              <a:tr h="228105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Stop/Freeze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124" marR="9124" marT="91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3357586"/>
                  </a:ext>
                </a:extLst>
              </a:tr>
            </a:tbl>
          </a:graphicData>
        </a:graphic>
      </p:graphicFrame>
      <p:cxnSp>
        <p:nvCxnSpPr>
          <p:cNvPr id="21" name="Straight Arrow Connector 20"/>
          <p:cNvCxnSpPr/>
          <p:nvPr/>
        </p:nvCxnSpPr>
        <p:spPr>
          <a:xfrm flipH="1">
            <a:off x="6200503" y="1872342"/>
            <a:ext cx="252549" cy="1306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200503" y="1437695"/>
            <a:ext cx="252549" cy="1306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200503" y="2569810"/>
            <a:ext cx="252549" cy="1306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8467505" y="1386224"/>
            <a:ext cx="252549" cy="1306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8467505" y="1872341"/>
            <a:ext cx="252549" cy="1306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10608232" y="1407993"/>
            <a:ext cx="252549" cy="1306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8570" y="1036099"/>
            <a:ext cx="52904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What’s cool – we send DIS packets and read them</a:t>
            </a:r>
          </a:p>
          <a:p>
            <a:r>
              <a:rPr lang="en-US" dirty="0" smtClean="0"/>
              <a:t>What’s not – can’t test over Wi-Fi as we are using multi-casting</a:t>
            </a:r>
          </a:p>
          <a:p>
            <a:r>
              <a:rPr lang="en-US" dirty="0" smtClean="0"/>
              <a:t>It is repeatable on your very own </a:t>
            </a:r>
            <a:r>
              <a:rPr lang="en-US" dirty="0" err="1" smtClean="0"/>
              <a:t>Netbeans</a:t>
            </a:r>
            <a:r>
              <a:rPr lang="en-US" dirty="0" smtClean="0"/>
              <a:t> enabled, high-speed laptop.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024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n-US" dirty="0" smtClean="0"/>
              <a:t>Screenshots – FDC Sending code /creating FDC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39" y="916743"/>
            <a:ext cx="5373190" cy="58186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879566" y="844731"/>
            <a:ext cx="1236617" cy="26125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09303" y="2307770"/>
            <a:ext cx="3352800" cy="6966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96686" y="3477717"/>
            <a:ext cx="1872343" cy="31843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849" y="4874592"/>
            <a:ext cx="6396038" cy="18607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0868" y="1029508"/>
            <a:ext cx="6200503" cy="37781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9213669" y="1325563"/>
            <a:ext cx="231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Creating an Entity PDU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334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25563"/>
            <a:ext cx="5697728" cy="53077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28403"/>
          <a:stretch/>
        </p:blipFill>
        <p:spPr>
          <a:xfrm>
            <a:off x="0" y="844732"/>
            <a:ext cx="4400151" cy="31612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en-US" dirty="0" smtClean="0"/>
              <a:t>Screenshots – FDC Receiving Code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096000" y="1259316"/>
            <a:ext cx="2786743" cy="35176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6423" y="2499359"/>
            <a:ext cx="3535680" cy="7489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6423" y="3408048"/>
            <a:ext cx="3535680" cy="5978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400800" y="3706994"/>
            <a:ext cx="3988526" cy="1018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574973" y="2870401"/>
            <a:ext cx="1680754" cy="2646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60452" y="6249327"/>
            <a:ext cx="1680754" cy="2646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400800" y="4945473"/>
            <a:ext cx="5392928" cy="13038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370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09"/>
            <a:ext cx="4679085" cy="627180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085" y="237114"/>
            <a:ext cx="5448772" cy="432853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917" y="3687805"/>
            <a:ext cx="5342083" cy="3170195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0229259" y="237114"/>
            <a:ext cx="1962741" cy="701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Output Logs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0150" y="5709"/>
            <a:ext cx="1132845" cy="701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</a:rPr>
              <a:t>FDC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94630" y="356574"/>
            <a:ext cx="1132845" cy="701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</a:rPr>
              <a:t>OBS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44206" y="3787751"/>
            <a:ext cx="1132845" cy="701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</a:rPr>
              <a:t>TGT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96572" y="1140823"/>
            <a:ext cx="802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OBS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0480" y="2429691"/>
            <a:ext cx="802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OBS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3428" y="4249782"/>
            <a:ext cx="802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OBS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50856" y="1480457"/>
            <a:ext cx="792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FDC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41850" y="2786743"/>
            <a:ext cx="792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FDC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93507" y="2926081"/>
            <a:ext cx="792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FDC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04341" y="4075613"/>
            <a:ext cx="792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FDC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28131" y="2291191"/>
            <a:ext cx="789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From TGT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75286" y="4128699"/>
            <a:ext cx="789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From TGT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23497" y="4955176"/>
            <a:ext cx="802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OBS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127701" y="5085805"/>
            <a:ext cx="792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FDC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44523" y="5233852"/>
            <a:ext cx="792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FDC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123162" y="6275837"/>
            <a:ext cx="792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FDC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50778" y="6375933"/>
            <a:ext cx="792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FDC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15316" y="6106804"/>
            <a:ext cx="802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B0F0"/>
                </a:solidFill>
              </a:rPr>
              <a:t>From OBS</a:t>
            </a:r>
            <a:endParaRPr lang="en-US" sz="1200" dirty="0">
              <a:solidFill>
                <a:srgbClr val="00B0F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94916" y="5899784"/>
            <a:ext cx="458384" cy="18466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Target  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4916" y="4335691"/>
            <a:ext cx="458384" cy="18466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Target  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316081" y="1622890"/>
            <a:ext cx="789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From TGT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878443" y="3048755"/>
            <a:ext cx="7893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From TGT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57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161</Words>
  <Application>Microsoft Office PowerPoint</Application>
  <PresentationFormat>Widescreen</PresentationFormat>
  <Paragraphs>95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DIS Call for Fire</vt:lpstr>
      <vt:lpstr>PowerPoint Presentation</vt:lpstr>
      <vt:lpstr>Screenshots – FDC Sending code /creating FDC</vt:lpstr>
      <vt:lpstr>Screenshots – FDC Receiving Code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Furr</dc:creator>
  <cp:lastModifiedBy>John Furr</cp:lastModifiedBy>
  <cp:revision>5</cp:revision>
  <dcterms:created xsi:type="dcterms:W3CDTF">2018-09-10T16:21:31Z</dcterms:created>
  <dcterms:modified xsi:type="dcterms:W3CDTF">2018-09-10T17:02:36Z</dcterms:modified>
</cp:coreProperties>
</file>