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97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0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90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5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9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1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6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4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3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3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DFE67-BEB4-4BC5-BD7A-89E0E147557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05201-B509-4879-9012-E39EA36DB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69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6447692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692" y="636629"/>
            <a:ext cx="5744308" cy="55847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5655" y="6355021"/>
            <a:ext cx="418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Connection ends after receiving “bye”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19846" y="1127760"/>
            <a:ext cx="2204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Server side sends pre-written responses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52486" y="4998720"/>
            <a:ext cx="267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After done with one connection, waits for another client to connect, repeats…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447692" y="0"/>
            <a:ext cx="0" cy="62213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39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Furr</dc:creator>
  <cp:lastModifiedBy>John Furr</cp:lastModifiedBy>
  <cp:revision>2</cp:revision>
  <dcterms:created xsi:type="dcterms:W3CDTF">2018-08-02T16:54:21Z</dcterms:created>
  <dcterms:modified xsi:type="dcterms:W3CDTF">2018-08-02T17:04:26Z</dcterms:modified>
</cp:coreProperties>
</file>