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033" autoAdjust="0"/>
    <p:restoredTop sz="94660"/>
  </p:normalViewPr>
  <p:slideViewPr>
    <p:cSldViewPr snapToGrid="0">
      <p:cViewPr>
        <p:scale>
          <a:sx n="120" d="100"/>
          <a:sy n="120" d="100"/>
        </p:scale>
        <p:origin x="306" y="-57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27400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87721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032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997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8566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45477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31547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23158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9676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35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21333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EF1955-29EB-48CC-8B8D-6CDA43DA072E}" type="datetimeFigureOut">
              <a:rPr lang="en-US" smtClean="0"/>
              <a:t>7/27/2018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4EEE39-6B90-4553-B3E3-4CD47374E8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75764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3788" y="71071"/>
            <a:ext cx="9090212" cy="396640"/>
          </a:xfrm>
        </p:spPr>
        <p:txBody>
          <a:bodyPr>
            <a:normAutofit fontScale="90000"/>
          </a:bodyPr>
          <a:lstStyle/>
          <a:p>
            <a:r>
              <a:rPr lang="en-US" sz="2400" dirty="0" smtClean="0">
                <a:latin typeface="Arial" panose="020B0604020202020204" pitchFamily="34" charset="0"/>
                <a:cs typeface="Arial" panose="020B0604020202020204" pitchFamily="34" charset="0"/>
              </a:rPr>
              <a:t>Frisco Assignment 1</a:t>
            </a: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788" y="1701478"/>
            <a:ext cx="9090212" cy="3421559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4355691" y="1587910"/>
            <a:ext cx="7856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Server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2846439" y="3259393"/>
            <a:ext cx="7259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Client</a:t>
            </a:r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3140950" y="4158153"/>
            <a:ext cx="70532" cy="153888"/>
          </a:xfrm>
          <a:prstGeom prst="rect">
            <a:avLst/>
          </a:prstGeom>
          <a:solidFill>
            <a:srgbClr val="FFFF00"/>
          </a:solidFill>
        </p:spPr>
        <p:txBody>
          <a:bodyPr wrap="none" lIns="0" tIns="0" rIns="0" bIns="0" rtlCol="0">
            <a:spAutoFit/>
          </a:bodyPr>
          <a:lstStyle/>
          <a:p>
            <a:r>
              <a:rPr lang="en-US" sz="1000" dirty="0" smtClean="0"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248697" y="4190163"/>
            <a:ext cx="2878852" cy="115556"/>
          </a:xfrm>
          <a:prstGeom prst="rect">
            <a:avLst/>
          </a:prstGeom>
          <a:noFill/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3155504" y="4300695"/>
            <a:ext cx="70532" cy="153888"/>
          </a:xfrm>
          <a:prstGeom prst="rect">
            <a:avLst/>
          </a:prstGeom>
          <a:solidFill>
            <a:srgbClr val="FF0000"/>
          </a:solidFill>
        </p:spPr>
        <p:txBody>
          <a:bodyPr wrap="none" lIns="0" tIns="0" rIns="0" bIns="0" rtlCol="0">
            <a:spAutoFit/>
          </a:bodyPr>
          <a:lstStyle/>
          <a:p>
            <a:r>
              <a:rPr lang="en-US" sz="1000" dirty="0">
                <a:latin typeface="Arial" panose="020B0604020202020204" pitchFamily="34" charset="0"/>
                <a:cs typeface="Arial" panose="020B0604020202020204" pitchFamily="34" charset="0"/>
              </a:rPr>
              <a:t>2</a:t>
            </a:r>
            <a:endParaRPr lang="en-US" sz="1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34143" y="4318103"/>
            <a:ext cx="2878852" cy="115556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59249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462116"/>
            <a:ext cx="914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mtClean="0"/>
              <a:t>UML</a:t>
            </a: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1209368" y="1838632"/>
            <a:ext cx="2310580" cy="8947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CLIENT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4999704" y="1838632"/>
            <a:ext cx="2310580" cy="89473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SERVER</a:t>
            </a:r>
            <a:endParaRPr lang="en-US" dirty="0"/>
          </a:p>
        </p:txBody>
      </p:sp>
      <p:cxnSp>
        <p:nvCxnSpPr>
          <p:cNvPr id="8" name="Straight Arrow Connector 7"/>
          <p:cNvCxnSpPr>
            <a:stCxn id="5" idx="2"/>
          </p:cNvCxnSpPr>
          <p:nvPr/>
        </p:nvCxnSpPr>
        <p:spPr>
          <a:xfrm flipH="1">
            <a:off x="2359742" y="2733368"/>
            <a:ext cx="4916" cy="3264309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>
            <a:stCxn id="6" idx="2"/>
          </p:cNvCxnSpPr>
          <p:nvPr/>
        </p:nvCxnSpPr>
        <p:spPr>
          <a:xfrm>
            <a:off x="6154994" y="2733368"/>
            <a:ext cx="19664" cy="3116826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flipV="1">
            <a:off x="771832" y="2969342"/>
            <a:ext cx="904568" cy="9832"/>
          </a:xfrm>
          <a:prstGeom prst="straightConnector1">
            <a:avLst/>
          </a:prstGeom>
          <a:ln w="12700"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339213" y="2664542"/>
            <a:ext cx="6848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Input</a:t>
            </a:r>
            <a:endParaRPr lang="en-US" dirty="0"/>
          </a:p>
        </p:txBody>
      </p:sp>
      <p:cxnSp>
        <p:nvCxnSpPr>
          <p:cNvPr id="19" name="Straight Arrow Connector 18"/>
          <p:cNvCxnSpPr/>
          <p:nvPr/>
        </p:nvCxnSpPr>
        <p:spPr>
          <a:xfrm flipV="1">
            <a:off x="2359742" y="3062748"/>
            <a:ext cx="3662516" cy="29497"/>
          </a:xfrm>
          <a:prstGeom prst="straightConnector1">
            <a:avLst/>
          </a:prstGeom>
          <a:ln w="38100">
            <a:solidFill>
              <a:schemeClr val="tx1"/>
            </a:solidFill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3279058" y="2757949"/>
            <a:ext cx="17908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Connection:2317</a:t>
            </a:r>
            <a:endParaRPr lang="en-US" dirty="0"/>
          </a:p>
        </p:txBody>
      </p:sp>
      <p:cxnSp>
        <p:nvCxnSpPr>
          <p:cNvPr id="23" name="Straight Arrow Connector 22"/>
          <p:cNvCxnSpPr/>
          <p:nvPr/>
        </p:nvCxnSpPr>
        <p:spPr>
          <a:xfrm flipV="1">
            <a:off x="2406446" y="4261662"/>
            <a:ext cx="3662516" cy="29497"/>
          </a:xfrm>
          <a:prstGeom prst="straightConnector1">
            <a:avLst/>
          </a:prstGeom>
          <a:ln w="38100">
            <a:solidFill>
              <a:schemeClr val="tx1"/>
            </a:solidFill>
            <a:prstDash val="solid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 flipV="1">
            <a:off x="2426110" y="5456903"/>
            <a:ext cx="3662516" cy="29497"/>
          </a:xfrm>
          <a:prstGeom prst="straightConnector1">
            <a:avLst/>
          </a:prstGeom>
          <a:ln w="38100">
            <a:solidFill>
              <a:schemeClr val="tx1"/>
            </a:solidFill>
            <a:prstDash val="dash"/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>
          <a:xfrm flipV="1">
            <a:off x="2359742" y="3657288"/>
            <a:ext cx="3662516" cy="29497"/>
          </a:xfrm>
          <a:prstGeom prst="straightConnector1">
            <a:avLst/>
          </a:prstGeom>
          <a:ln w="38100">
            <a:solidFill>
              <a:schemeClr val="tx1"/>
            </a:solidFill>
            <a:prstDash val="solid"/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2844943" y="3316806"/>
            <a:ext cx="28319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Client response (1 in yellow)</a:t>
            </a:r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2856870" y="3921827"/>
            <a:ext cx="25377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Client response (2 in red)</a:t>
            </a:r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2993367" y="5102319"/>
            <a:ext cx="230935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Shutdown socket 2317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47154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</TotalTime>
  <Words>29</Words>
  <Application>Microsoft Office PowerPoint</Application>
  <PresentationFormat>On-screen Show (4:3)</PresentationFormat>
  <Paragraphs>13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Frisco Assignment 1</vt:lpstr>
      <vt:lpstr>PowerPoint Presentation</vt:lpstr>
    </vt:vector>
  </TitlesOfParts>
  <Company>Microsoft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Frisco Assignment 1</dc:title>
  <dc:creator>jason frisco</dc:creator>
  <cp:lastModifiedBy>jason frisco</cp:lastModifiedBy>
  <cp:revision>2</cp:revision>
  <dcterms:created xsi:type="dcterms:W3CDTF">2018-07-28T04:54:42Z</dcterms:created>
  <dcterms:modified xsi:type="dcterms:W3CDTF">2018-07-28T05:08:12Z</dcterms:modified>
</cp:coreProperties>
</file>

<file path=docProps/thumbnail.jpeg>
</file>