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1" autoAdjust="0"/>
    <p:restoredTop sz="94660"/>
  </p:normalViewPr>
  <p:slideViewPr>
    <p:cSldViewPr snapToGrid="0">
      <p:cViewPr varScale="1">
        <p:scale>
          <a:sx n="73" d="100"/>
          <a:sy n="73" d="100"/>
        </p:scale>
        <p:origin x="45" y="3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08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86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0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8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407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0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4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6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158EE-A894-49F0-9E8D-AE0073185393}" type="datetimeFigureOut">
              <a:rPr lang="en-US" smtClean="0"/>
              <a:t>26-Jul-18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5DF9-4076-43A5-B22D-FC990C640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4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20891" y="252763"/>
            <a:ext cx="1852097" cy="64825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CLIENT</a:t>
            </a:r>
            <a:endParaRPr lang="en-US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7316167" y="252762"/>
            <a:ext cx="1852097" cy="65346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SERVER</a:t>
            </a:r>
            <a:endParaRPr lang="en-US" sz="3200" dirty="0"/>
          </a:p>
        </p:txBody>
      </p:sp>
      <p:sp>
        <p:nvSpPr>
          <p:cNvPr id="6" name="Right Arrow 5"/>
          <p:cNvSpPr/>
          <p:nvPr/>
        </p:nvSpPr>
        <p:spPr>
          <a:xfrm>
            <a:off x="4761848" y="-7437"/>
            <a:ext cx="2308025" cy="1997631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COMMUNICATED</a:t>
            </a:r>
          </a:p>
          <a:p>
            <a:pPr algn="ctr"/>
            <a:r>
              <a:rPr lang="en-US" dirty="0" smtClean="0"/>
              <a:t>“Telnet local host 2317”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659106" y="758117"/>
            <a:ext cx="2015174" cy="867807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4761848" y="1672679"/>
            <a:ext cx="2308025" cy="141992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This client response was written by server Demchko</a:t>
            </a:r>
            <a:endParaRPr lang="en-US" sz="1600" dirty="0"/>
          </a:p>
        </p:txBody>
      </p:sp>
      <p:sp>
        <p:nvSpPr>
          <p:cNvPr id="10" name="Right Arrow 9"/>
          <p:cNvSpPr/>
          <p:nvPr/>
        </p:nvSpPr>
        <p:spPr>
          <a:xfrm>
            <a:off x="4773002" y="4491780"/>
            <a:ext cx="2296871" cy="646766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IP</a:t>
            </a:r>
          </a:p>
        </p:txBody>
      </p:sp>
      <p:sp>
        <p:nvSpPr>
          <p:cNvPr id="11" name="Left Arrow 10"/>
          <p:cNvSpPr/>
          <p:nvPr/>
        </p:nvSpPr>
        <p:spPr>
          <a:xfrm>
            <a:off x="4787870" y="5076250"/>
            <a:ext cx="2311739" cy="839465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Port?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97698" y="505522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 2317 woke up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601418" y="5594170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Print IP and port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586550" y="2115010"/>
            <a:ext cx="3085170" cy="8549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Server accepts request</a:t>
            </a:r>
            <a:endParaRPr lang="en-US" dirty="0"/>
          </a:p>
        </p:txBody>
      </p:sp>
      <p:sp>
        <p:nvSpPr>
          <p:cNvPr id="15" name="Left Arrow 14"/>
          <p:cNvSpPr/>
          <p:nvPr/>
        </p:nvSpPr>
        <p:spPr>
          <a:xfrm>
            <a:off x="4765568" y="3192949"/>
            <a:ext cx="2308025" cy="1419922"/>
          </a:xfrm>
          <a:prstGeom prst="lef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What IP?</a:t>
            </a:r>
            <a:endParaRPr lang="en-US" sz="1600" dirty="0"/>
          </a:p>
        </p:txBody>
      </p:sp>
      <p:sp>
        <p:nvSpPr>
          <p:cNvPr id="16" name="Right Arrow 15"/>
          <p:cNvSpPr/>
          <p:nvPr/>
        </p:nvSpPr>
        <p:spPr>
          <a:xfrm>
            <a:off x="4795303" y="5905149"/>
            <a:ext cx="2296871" cy="614861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</a:t>
            </a:r>
          </a:p>
        </p:txBody>
      </p:sp>
    </p:spTree>
    <p:extLst>
      <p:ext uri="{BB962C8B-B14F-4D97-AF65-F5344CB8AC3E}">
        <p14:creationId xmlns:p14="http://schemas.microsoft.com/office/powerpoint/2010/main" val="2182342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597765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900301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40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Outputs</vt:lpstr>
      <vt:lpstr>Outputs</vt:lpstr>
    </vt:vector>
  </TitlesOfParts>
  <Company>Naval Postgraduate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Demchko</dc:creator>
  <cp:lastModifiedBy>Erin Demchko</cp:lastModifiedBy>
  <cp:revision>8</cp:revision>
  <dcterms:created xsi:type="dcterms:W3CDTF">2018-07-26T18:56:46Z</dcterms:created>
  <dcterms:modified xsi:type="dcterms:W3CDTF">2018-07-26T21:34:46Z</dcterms:modified>
</cp:coreProperties>
</file>