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3"/>
  </p:sldMasterIdLst>
  <p:notesMasterIdLst>
    <p:notesMasterId r:id="rId13"/>
  </p:notesMasterIdLst>
  <p:handoutMasterIdLst>
    <p:handoutMasterId r:id="rId14"/>
  </p:handoutMasterIdLst>
  <p:sldIdLst>
    <p:sldId id="256" r:id="rId4"/>
    <p:sldId id="277" r:id="rId5"/>
    <p:sldId id="269" r:id="rId6"/>
    <p:sldId id="278" r:id="rId7"/>
    <p:sldId id="283" r:id="rId8"/>
    <p:sldId id="281" r:id="rId9"/>
    <p:sldId id="279" r:id="rId10"/>
    <p:sldId id="280" r:id="rId11"/>
    <p:sldId id="282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MS PGothic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Quinn" initials="Q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F22"/>
    <a:srgbClr val="42009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64619" autoAdjust="0"/>
  </p:normalViewPr>
  <p:slideViewPr>
    <p:cSldViewPr snapToGrid="0" snapToObjects="1">
      <p:cViewPr varScale="1">
        <p:scale>
          <a:sx n="56" d="100"/>
          <a:sy n="56" d="100"/>
        </p:scale>
        <p:origin x="267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F10DFED-7E98-E84A-BB4F-072895A2FEB0}" type="datetime1">
              <a:rPr lang="en-US"/>
              <a:pPr/>
              <a:t>3/18/2018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7F761EA1-3378-514E-A015-96D5FFB478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889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06AF4944-2C4E-4E4F-A6B3-B1AB931A01DB}" type="datetime1">
              <a:rPr lang="en-US"/>
              <a:pPr/>
              <a:t>3/18/2018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9BC71047-D6EC-A84E-AECE-DD203F9B3A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190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MS PGothic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charset="0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</a:rPr>
              <a:t>Good morning, 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>
                <a:latin typeface="Calibri" charset="0"/>
              </a:rPr>
              <a:t>Douglas</a:t>
            </a:r>
            <a:r>
              <a:rPr lang="en-US" baseline="0" dirty="0" smtClean="0">
                <a:latin typeface="Calibri" charset="0"/>
              </a:rPr>
              <a:t>, Cody, and myself are here to present our final project.</a:t>
            </a: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C0FB600-A0E2-AF40-8BE9-57B351AA6DBA}" type="slidenum">
              <a:rPr lang="en-US">
                <a:latin typeface="Calibri" charset="0"/>
              </a:rPr>
              <a:pPr eaLnBrk="1" hangingPunct="1"/>
              <a:t>1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047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Our</a:t>
            </a:r>
            <a:r>
              <a:rPr lang="en-US" b="0" baseline="0" dirty="0" smtClean="0"/>
              <a:t> agenda outlines all the items we will be covering.  </a:t>
            </a: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70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We</a:t>
            </a:r>
            <a:r>
              <a:rPr lang="en-US" b="0" baseline="0" dirty="0" smtClean="0"/>
              <a:t> chose topic 5, which was using Unity to emit PDUs using </a:t>
            </a:r>
            <a:r>
              <a:rPr lang="en-US" b="0" baseline="0" dirty="0" err="1" smtClean="0"/>
              <a:t>OpenDIS</a:t>
            </a:r>
            <a:r>
              <a:rPr lang="en-US" b="0" baseline="0" dirty="0" smtClean="0"/>
              <a:t> with a C# binding. 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05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We</a:t>
            </a:r>
            <a:r>
              <a:rPr lang="en-US" b="0" baseline="0" dirty="0" smtClean="0"/>
              <a:t> broke our code into two scripts: a sender and a receiver</a:t>
            </a:r>
          </a:p>
          <a:p>
            <a:endParaRPr lang="en-US" b="0" baseline="0" dirty="0" smtClean="0"/>
          </a:p>
          <a:p>
            <a:r>
              <a:rPr lang="en-US" b="0" baseline="0" dirty="0" smtClean="0"/>
              <a:t>On start, we instantiate numerous variables and assign their initial parameters.  </a:t>
            </a:r>
          </a:p>
          <a:p>
            <a:endParaRPr lang="en-US" b="0" baseline="0" dirty="0" smtClean="0"/>
          </a:p>
          <a:p>
            <a:r>
              <a:rPr lang="en-US" b="0" baseline="0" dirty="0" smtClean="0"/>
              <a:t>‘On Click’ we set up the UDP client and join the multicast group at 239.1.2.3 : 3000</a:t>
            </a:r>
          </a:p>
          <a:p>
            <a:r>
              <a:rPr lang="en-US" b="0" baseline="0" dirty="0" smtClean="0"/>
              <a:t>as well as use the “</a:t>
            </a:r>
            <a:r>
              <a:rPr lang="en-US" b="0" baseline="0" dirty="0" err="1" smtClean="0"/>
              <a:t>InvokeRepeating</a:t>
            </a:r>
            <a:r>
              <a:rPr lang="en-US" b="0" baseline="0" dirty="0" smtClean="0"/>
              <a:t>” method to run </a:t>
            </a:r>
            <a:r>
              <a:rPr lang="en-US" b="0" baseline="0" dirty="0" err="1" smtClean="0"/>
              <a:t>BroadcastServerIP</a:t>
            </a:r>
            <a:r>
              <a:rPr lang="en-US" b="0" baseline="0" dirty="0" smtClean="0"/>
              <a:t> every second</a:t>
            </a:r>
          </a:p>
          <a:p>
            <a:endParaRPr lang="en-US" b="0" baseline="0" dirty="0" smtClean="0"/>
          </a:p>
          <a:p>
            <a:r>
              <a:rPr lang="en-US" b="0" baseline="0" dirty="0" smtClean="0"/>
              <a:t>Which is where we get the entity’s position, set it in the ESPDU, and send </a:t>
            </a:r>
            <a:r>
              <a:rPr lang="en-US" b="0" baseline="0" smtClean="0"/>
              <a:t>it out.  </a:t>
            </a:r>
            <a:endParaRPr lang="en-US" b="0" baseline="0" dirty="0" smtClean="0"/>
          </a:p>
          <a:p>
            <a:endParaRPr lang="en-US" b="0" baseline="0" dirty="0" smtClean="0"/>
          </a:p>
          <a:p>
            <a:endParaRPr lang="en-US" b="0" baseline="0" dirty="0" smtClean="0"/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082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Rico: Multicast</a:t>
            </a:r>
            <a:r>
              <a:rPr lang="en-US" b="1" baseline="0" dirty="0" smtClean="0"/>
              <a:t> </a:t>
            </a:r>
            <a:endParaRPr lang="en-US" b="1" dirty="0" smtClean="0"/>
          </a:p>
          <a:p>
            <a:r>
              <a:rPr lang="en-US" b="1" dirty="0" smtClean="0"/>
              <a:t>Douglas: DIS Conversions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454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Cody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084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Cody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Douglas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126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All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71047-D6EC-A84E-AECE-DD203F9B3A3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53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5F13B-7173-0D4C-9087-DC277CB685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3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1835A-0139-C141-8975-A10F0309A3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20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0467B-CD35-074A-B461-EF8E68510D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55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 noChangeShapeType="1"/>
          </p:cNvCxnSpPr>
          <p:nvPr userDrawn="1"/>
        </p:nvCxnSpPr>
        <p:spPr bwMode="auto">
          <a:xfrm>
            <a:off x="336550" y="1385888"/>
            <a:ext cx="8075613" cy="9525"/>
          </a:xfrm>
          <a:prstGeom prst="line">
            <a:avLst/>
          </a:prstGeom>
          <a:noFill/>
          <a:ln w="57150" cmpd="thickThin">
            <a:solidFill>
              <a:srgbClr val="000090"/>
            </a:solidFill>
            <a:round/>
            <a:headEnd/>
            <a:tailEnd/>
          </a:ln>
          <a:effectLst>
            <a:outerShdw blurRad="63500" dist="20000" dir="6119959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4CDD4B-6810-8440-88ED-E371824FAF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0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D8DDC-C1F4-DB42-91EF-5E0F237CAA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4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86C5E-12C6-EC42-8721-7C42586F38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07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655A8-3040-824D-BB48-9847A287E3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12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DB9D7-EE39-EC44-B3D8-1E9033CCDE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48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5590D-6AC0-DC43-867E-3B1E7208C8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69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897DF4-AB37-1C4C-ADD2-E0262EC3D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287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-108" charset="0"/>
                <a:ea typeface="MS PGothic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11F33-C231-4649-A3C9-278317356B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91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C7F24733-341E-D344-B27C-DA2A2C3519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20675" y="1600200"/>
            <a:ext cx="853757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MS PGothic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charset="0"/>
          <a:cs typeface="MS PGothic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3" charset="0"/>
          <a:ea typeface="ＭＳ Ｐゴシック" pitchFamily="33" charset="-128"/>
          <a:cs typeface="ＭＳ Ｐゴシック" pitchFamily="3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3200" kern="1200">
          <a:solidFill>
            <a:schemeClr val="tx1"/>
          </a:solidFill>
          <a:latin typeface="Arial"/>
          <a:ea typeface="MS PGothic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–"/>
        <a:defRPr sz="2800" kern="1200">
          <a:solidFill>
            <a:schemeClr val="tx1"/>
          </a:solidFill>
          <a:latin typeface="Arial"/>
          <a:ea typeface="MS PGothic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2400" kern="1200">
          <a:solidFill>
            <a:schemeClr val="tx1"/>
          </a:solidFill>
          <a:latin typeface="Arial"/>
          <a:ea typeface="MS PGothic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–"/>
        <a:defRPr sz="2000" kern="1200">
          <a:solidFill>
            <a:schemeClr val="tx1"/>
          </a:solidFill>
          <a:latin typeface="Arial"/>
          <a:ea typeface="MS PGothic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»"/>
        <a:defRPr sz="2000" kern="1200">
          <a:solidFill>
            <a:schemeClr val="tx1"/>
          </a:solidFill>
          <a:latin typeface="Arial"/>
          <a:ea typeface="MS PGothic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1" y="1431467"/>
            <a:ext cx="9144000" cy="1234122"/>
          </a:xfrm>
        </p:spPr>
        <p:txBody>
          <a:bodyPr anchor="t"/>
          <a:lstStyle/>
          <a:p>
            <a:r>
              <a:rPr lang="en-US" sz="5400" b="1" dirty="0" smtClean="0">
                <a:latin typeface="Calibri" charset="0"/>
              </a:rPr>
              <a:t>Final Project</a:t>
            </a:r>
            <a:r>
              <a:rPr lang="en-US" b="1" dirty="0">
                <a:latin typeface="Calibri" charset="0"/>
              </a:rPr>
              <a:t/>
            </a:r>
            <a:br>
              <a:rPr lang="en-US" b="1" dirty="0">
                <a:latin typeface="Calibri" charset="0"/>
              </a:rPr>
            </a:br>
            <a:r>
              <a:rPr lang="en-US" sz="2800" b="1" dirty="0" smtClean="0">
                <a:latin typeface="Calibri" charset="0"/>
              </a:rPr>
              <a:t>MV3500</a:t>
            </a:r>
            <a:endParaRPr lang="en-US" sz="2800" b="1" dirty="0">
              <a:latin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3431822"/>
            <a:ext cx="9143999" cy="298026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800" dirty="0" smtClean="0">
                <a:solidFill>
                  <a:schemeClr val="tx1"/>
                </a:solidFill>
                <a:ea typeface="+mn-ea"/>
                <a:cs typeface="+mn-cs"/>
              </a:rPr>
              <a:t>19 March 2018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Captain Douglas Moura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Captain Cody Tackett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Major Rico Landas</a:t>
            </a: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1991360" y="5247323"/>
            <a:ext cx="4470400" cy="550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0"/>
              </a:buClr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Arial"/>
                <a:ea typeface="MS PGothic" charset="0"/>
                <a:cs typeface="Arial"/>
              </a:defRPr>
            </a:lvl1pPr>
            <a:lvl2pPr marL="4572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0"/>
              </a:buClr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/>
                <a:ea typeface="MS PGothic" charset="0"/>
                <a:cs typeface="Arial"/>
              </a:defRPr>
            </a:lvl2pPr>
            <a:lvl3pPr marL="9144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0"/>
              </a:buClr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/>
                <a:ea typeface="MS PGothic" charset="0"/>
                <a:cs typeface="Arial"/>
              </a:defRPr>
            </a:lvl3pPr>
            <a:lvl4pPr marL="13716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0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MS PGothic" charset="0"/>
                <a:cs typeface="Arial"/>
              </a:defRPr>
            </a:lvl4pPr>
            <a:lvl5pPr marL="182880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0"/>
              </a:buClr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/>
                <a:ea typeface="MS PGothic" charset="0"/>
                <a:cs typeface="Arial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sz="2400" dirty="0"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0501" y="1853421"/>
            <a:ext cx="8537575" cy="4525963"/>
          </a:xfrm>
        </p:spPr>
        <p:txBody>
          <a:bodyPr/>
          <a:lstStyle/>
          <a:p>
            <a:r>
              <a:rPr lang="en-US" dirty="0" smtClean="0"/>
              <a:t>Topic</a:t>
            </a:r>
          </a:p>
          <a:p>
            <a:r>
              <a:rPr lang="en-US" dirty="0" smtClean="0"/>
              <a:t>Code Walkthrough</a:t>
            </a:r>
          </a:p>
          <a:p>
            <a:r>
              <a:rPr lang="en-US" dirty="0" smtClean="0"/>
              <a:t>Unity Interface</a:t>
            </a:r>
          </a:p>
          <a:p>
            <a:r>
              <a:rPr lang="en-US" dirty="0" smtClean="0"/>
              <a:t>Challenges</a:t>
            </a:r>
          </a:p>
          <a:p>
            <a:r>
              <a:rPr lang="en-US" dirty="0" smtClean="0"/>
              <a:t>Demo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Topic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3</a:t>
            </a:fld>
            <a:endParaRPr lang="en-US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778" y="1456937"/>
            <a:ext cx="5711773" cy="5401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749778" y="5023556"/>
            <a:ext cx="4492978" cy="29300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1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Code Walkthrough - Sender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362" y="1713060"/>
            <a:ext cx="2576593" cy="4572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6579" y="1713060"/>
            <a:ext cx="5331417" cy="4572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6579" y="2206650"/>
            <a:ext cx="5334378" cy="319534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3618" y="1738948"/>
            <a:ext cx="5169687" cy="4572000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1022465" y="4803049"/>
            <a:ext cx="1030778" cy="295422"/>
          </a:xfrm>
          <a:prstGeom prst="roundRect">
            <a:avLst/>
          </a:prstGeom>
          <a:noFill/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1014153" y="5048594"/>
            <a:ext cx="1695796" cy="399011"/>
          </a:xfrm>
          <a:prstGeom prst="roundRect">
            <a:avLst/>
          </a:prstGeom>
          <a:noFill/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1005839" y="5392299"/>
            <a:ext cx="1612671" cy="399011"/>
          </a:xfrm>
          <a:prstGeom prst="roundRect">
            <a:avLst/>
          </a:prstGeom>
          <a:noFill/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62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1" grpId="1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Code Walkthrough - Receiver</a:t>
            </a:r>
            <a:endParaRPr lang="en-US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42861" y="1874838"/>
            <a:ext cx="5149809" cy="324913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675" y="1692276"/>
            <a:ext cx="3327464" cy="40834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2861" y="1635685"/>
            <a:ext cx="4943939" cy="44796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3892" y="2728826"/>
            <a:ext cx="4450391" cy="1541154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789709" y="4164676"/>
            <a:ext cx="1695796" cy="399011"/>
          </a:xfrm>
          <a:prstGeom prst="roundRect">
            <a:avLst/>
          </a:prstGeom>
          <a:noFill/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792481" y="4516582"/>
            <a:ext cx="1695796" cy="399011"/>
          </a:xfrm>
          <a:prstGeom prst="roundRect">
            <a:avLst/>
          </a:prstGeom>
          <a:noFill/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789707" y="4868487"/>
            <a:ext cx="2697405" cy="399011"/>
          </a:xfrm>
          <a:prstGeom prst="roundRect">
            <a:avLst/>
          </a:prstGeom>
          <a:noFill/>
          <a:ln w="28575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9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 animBg="1"/>
      <p:bldP spid="11" grpId="1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Unity Interface 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6</a:t>
            </a:fld>
            <a:endParaRPr lang="en-US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456" y="1657171"/>
            <a:ext cx="8725853" cy="4808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46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Demo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Unity / </a:t>
            </a:r>
            <a:r>
              <a:rPr lang="en-US" dirty="0" err="1" smtClean="0"/>
              <a:t>Netbeans</a:t>
            </a:r>
            <a:r>
              <a:rPr lang="en-US" dirty="0" smtClean="0"/>
              <a:t> DIS PDU Player-Recorder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Note: due to firewall issues, disconnect and reconnect to this particular router</a:t>
            </a:r>
          </a:p>
          <a:p>
            <a:endParaRPr lang="pt-BR" dirty="0"/>
          </a:p>
          <a:p>
            <a:r>
              <a:rPr lang="pt-BR" dirty="0" smtClean="0"/>
              <a:t>IP: 239.1.2.3</a:t>
            </a:r>
          </a:p>
          <a:p>
            <a:r>
              <a:rPr lang="pt-BR" dirty="0" smtClean="0"/>
              <a:t>Port: </a:t>
            </a:r>
            <a:r>
              <a:rPr lang="en-US" dirty="0" smtClean="0"/>
              <a:t>3000</a:t>
            </a:r>
            <a:endParaRPr lang="pt-B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7</a:t>
            </a:fld>
            <a:endParaRPr lang="en-US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6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Challenges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6434" y="1614268"/>
            <a:ext cx="8537575" cy="4525963"/>
          </a:xfrm>
        </p:spPr>
        <p:txBody>
          <a:bodyPr/>
          <a:lstStyle/>
          <a:p>
            <a:endParaRPr lang="pt-BR" dirty="0" smtClean="0"/>
          </a:p>
          <a:p>
            <a:r>
              <a:rPr lang="pt-BR" dirty="0" smtClean="0"/>
              <a:t>C# for Unity</a:t>
            </a:r>
          </a:p>
          <a:p>
            <a:r>
              <a:rPr lang="pt-BR" dirty="0" smtClean="0"/>
              <a:t>Multicasting using C#</a:t>
            </a:r>
            <a:endParaRPr lang="pt-BR" dirty="0"/>
          </a:p>
          <a:p>
            <a:r>
              <a:rPr lang="pt-BR" dirty="0" smtClean="0"/>
              <a:t>Creation of PDU packets</a:t>
            </a:r>
          </a:p>
          <a:p>
            <a:r>
              <a:rPr lang="pt-BR" dirty="0" smtClean="0"/>
              <a:t>Open-DIS community is still growing</a:t>
            </a:r>
          </a:p>
          <a:p>
            <a:pPr lvl="1"/>
            <a:r>
              <a:rPr lang="pt-BR" dirty="0" smtClean="0"/>
              <a:t>Lack of open source documentation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4A814D-BFD7-48EA-B36A-4178C6E18D4D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2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CDD4B-6810-8440-88ED-E371824FAFE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7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VES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1563373756CE4D8A3D6FB421EA66FC" ma:contentTypeVersion="0" ma:contentTypeDescription="Create a new document." ma:contentTypeScope="" ma:versionID="11fbabed02a6ed1c331ac1899bd0631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CC75706-2E43-4917-B7AE-A681D046FD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E0CCA3-6762-4D5B-A3ED-EBE58DEAA8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MOVES_Template.potx</Template>
  <TotalTime>3159</TotalTime>
  <Words>240</Words>
  <Application>Microsoft Office PowerPoint</Application>
  <PresentationFormat>On-screen Show (4:3)</PresentationFormat>
  <Paragraphs>69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ＭＳ Ｐゴシック</vt:lpstr>
      <vt:lpstr>ＭＳ Ｐゴシック</vt:lpstr>
      <vt:lpstr>Arial</vt:lpstr>
      <vt:lpstr>Calibri</vt:lpstr>
      <vt:lpstr>MOVES_Template</vt:lpstr>
      <vt:lpstr>Final Project MV3500</vt:lpstr>
      <vt:lpstr>Agenda</vt:lpstr>
      <vt:lpstr>Topic</vt:lpstr>
      <vt:lpstr>Code Walkthrough - Sender</vt:lpstr>
      <vt:lpstr>Code Walkthrough - Receiver</vt:lpstr>
      <vt:lpstr>Unity Interface </vt:lpstr>
      <vt:lpstr>Demo</vt:lpstr>
      <vt:lpstr>Challenges</vt:lpstr>
      <vt:lpstr>PowerPoint Presentation</vt:lpstr>
    </vt:vector>
  </TitlesOfParts>
  <Company>NPS/MOVES Institute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MOVES R&amp;E Summit 2011</dc:title>
  <dc:creator>MOVES_AW</dc:creator>
  <cp:lastModifiedBy>Rico L</cp:lastModifiedBy>
  <cp:revision>225</cp:revision>
  <dcterms:created xsi:type="dcterms:W3CDTF">2011-05-18T21:17:32Z</dcterms:created>
  <dcterms:modified xsi:type="dcterms:W3CDTF">2018-03-19T02:43:29Z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0x010100001563373756CE4D8A3D6FB421EA66FC</vt:lpwstr>
  </property>
</Properties>
</file>