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01"/>
    <p:restoredTop sz="94692"/>
  </p:normalViewPr>
  <p:slideViewPr>
    <p:cSldViewPr snapToGrid="0" snapToObjects="1">
      <p:cViewPr varScale="1">
        <p:scale>
          <a:sx n="78" d="100"/>
          <a:sy n="78" d="100"/>
        </p:scale>
        <p:origin x="184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ADC25-0618-DB47-8FC4-7C62412A73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Sending pictures in comment PDUs using a multicast protocol within a dis architecture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31CA8C-5B47-3A4C-B3E7-82989674FF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Garrett Loeffelman, Pete Severson</a:t>
            </a:r>
          </a:p>
        </p:txBody>
      </p:sp>
    </p:spTree>
    <p:extLst>
      <p:ext uri="{BB962C8B-B14F-4D97-AF65-F5344CB8AC3E}">
        <p14:creationId xmlns:p14="http://schemas.microsoft.com/office/powerpoint/2010/main" val="22125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D262C-1437-B641-9163-ED727A15E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does this matter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32184-DF46-C74D-BF33-CF75CDC91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Images consist of bytes and therefore are data like anything else.</a:t>
            </a:r>
          </a:p>
          <a:p>
            <a:r>
              <a:rPr lang="en-US" dirty="0"/>
              <a:t>Images have the ability to display significantly more information than text.</a:t>
            </a:r>
          </a:p>
          <a:p>
            <a:r>
              <a:rPr lang="en-US" dirty="0"/>
              <a:t>Most routers and firewalls do not allow multi-cast connections, but do allow DIS packets to be sent (</a:t>
            </a:r>
            <a:r>
              <a:rPr lang="en-US" dirty="0" err="1"/>
              <a:t>Brutzman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This means we can broadcast image data to multiple parties via DIS without having to modify current security practices.</a:t>
            </a:r>
          </a:p>
        </p:txBody>
      </p:sp>
    </p:spTree>
    <p:extLst>
      <p:ext uri="{BB962C8B-B14F-4D97-AF65-F5344CB8AC3E}">
        <p14:creationId xmlns:p14="http://schemas.microsoft.com/office/powerpoint/2010/main" val="2144197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D262C-1437-B641-9163-ED727A15E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32184-DF46-C74D-BF33-CF75CDC91C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OneByteChunk</a:t>
            </a:r>
            <a:r>
              <a:rPr lang="en-US" dirty="0"/>
              <a:t> – Main instance variable is a byte[] </a:t>
            </a:r>
            <a:r>
              <a:rPr lang="en-US" dirty="0" err="1"/>
              <a:t>otherParameters</a:t>
            </a:r>
            <a:r>
              <a:rPr lang="en-US" dirty="0"/>
              <a:t>; however, the array removes every part of the array except for the first byte. Therefore, this class should be updated to have an instance variable byte </a:t>
            </a:r>
            <a:r>
              <a:rPr lang="en-US" dirty="0" err="1"/>
              <a:t>otherParameters</a:t>
            </a:r>
            <a:r>
              <a:rPr lang="en-US" dirty="0"/>
              <a:t>.</a:t>
            </a:r>
          </a:p>
          <a:p>
            <a:r>
              <a:rPr lang="en-US" dirty="0"/>
              <a:t>Byte[] buffer = new byte[100000] – Images consist of thousands of bytes. This implementation does not solve the problem of packetizing images into multiple correctly sized packets to allow for all image sizes.</a:t>
            </a:r>
          </a:p>
        </p:txBody>
      </p:sp>
    </p:spTree>
    <p:extLst>
      <p:ext uri="{BB962C8B-B14F-4D97-AF65-F5344CB8AC3E}">
        <p14:creationId xmlns:p14="http://schemas.microsoft.com/office/powerpoint/2010/main" val="2899661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7C8B7C-DA15-154F-9828-41441F965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180083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7F4FC7-B5CF-8E4D-9DE8-88D479DD4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082" y="0"/>
            <a:ext cx="6011917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F30024-AD1E-984F-B210-D07F3614A38B}"/>
              </a:ext>
            </a:extLst>
          </p:cNvPr>
          <p:cNvSpPr txBox="1"/>
          <p:nvPr/>
        </p:nvSpPr>
        <p:spPr>
          <a:xfrm>
            <a:off x="4489562" y="-1"/>
            <a:ext cx="1685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PDU Sender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7E8145-CA93-D34F-9F9B-2C7B1C62E795}"/>
              </a:ext>
            </a:extLst>
          </p:cNvPr>
          <p:cNvSpPr txBox="1"/>
          <p:nvPr/>
        </p:nvSpPr>
        <p:spPr>
          <a:xfrm>
            <a:off x="10290844" y="0"/>
            <a:ext cx="1895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PDU Receiver</a:t>
            </a:r>
          </a:p>
        </p:txBody>
      </p:sp>
    </p:spTree>
    <p:extLst>
      <p:ext uri="{BB962C8B-B14F-4D97-AF65-F5344CB8AC3E}">
        <p14:creationId xmlns:p14="http://schemas.microsoft.com/office/powerpoint/2010/main" val="2619178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580A5-2C6D-EA4F-AE18-67321F03B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en-US" dirty="0"/>
              <a:t>Demonstration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D8DC21-547D-6046-8255-DE2F870983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434" y="1779821"/>
            <a:ext cx="6527955" cy="4736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8046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20</TotalTime>
  <Words>174</Words>
  <Application>Microsoft Macintosh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Tw Cen MT</vt:lpstr>
      <vt:lpstr>Circuit</vt:lpstr>
      <vt:lpstr>Sending pictures in comment PDUs using a multicast protocol within a dis architecture</vt:lpstr>
      <vt:lpstr>Why does this matter</vt:lpstr>
      <vt:lpstr>Challenges</vt:lpstr>
      <vt:lpstr>PowerPoint Presentation</vt:lpstr>
      <vt:lpstr>Demonstration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Sending pictures in comment PDUs using a multicast protocol within a dis architecture</dc:title>
  <dc:creator>Loeffelman, Garrett (Capt)</dc:creator>
  <cp:lastModifiedBy>Loeffelman, Garrett (Capt)</cp:lastModifiedBy>
  <cp:revision>4</cp:revision>
  <dcterms:created xsi:type="dcterms:W3CDTF">2018-09-10T16:34:04Z</dcterms:created>
  <dcterms:modified xsi:type="dcterms:W3CDTF">2018-09-10T16:54:30Z</dcterms:modified>
</cp:coreProperties>
</file>