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577"/>
    <p:restoredTop sz="94565"/>
  </p:normalViewPr>
  <p:slideViewPr>
    <p:cSldViewPr snapToGrid="0" snapToObjects="1">
      <p:cViewPr>
        <p:scale>
          <a:sx n="100" d="100"/>
          <a:sy n="100" d="100"/>
        </p:scale>
        <p:origin x="-400" y="-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49769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24782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0268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87618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278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548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890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3262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2828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4605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95691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D96B6D-3E66-5846-B196-4AE05FA9144C}" type="datetimeFigureOut">
              <a:rPr lang="en-US" smtClean="0"/>
              <a:t>7/26/18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165AF7-8300-2B48-B30D-C23DED6991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2611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0AB71BD2-38CD-534F-83B1-1CC8320662D1}"/>
              </a:ext>
            </a:extLst>
          </p:cNvPr>
          <p:cNvSpPr/>
          <p:nvPr/>
        </p:nvSpPr>
        <p:spPr>
          <a:xfrm>
            <a:off x="2616741" y="466928"/>
            <a:ext cx="1673158" cy="85603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22FD752E-E6EE-9647-843F-3CC92BBFE732}"/>
              </a:ext>
            </a:extLst>
          </p:cNvPr>
          <p:cNvSpPr/>
          <p:nvPr/>
        </p:nvSpPr>
        <p:spPr>
          <a:xfrm>
            <a:off x="6916369" y="466929"/>
            <a:ext cx="1488331" cy="85603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5820B870-53DA-9045-8D0F-CEE93D095D56}"/>
              </a:ext>
            </a:extLst>
          </p:cNvPr>
          <p:cNvSpPr txBox="1"/>
          <p:nvPr/>
        </p:nvSpPr>
        <p:spPr>
          <a:xfrm>
            <a:off x="2704290" y="719847"/>
            <a:ext cx="14786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/>
              <a:t>Loeffelman CLIENT</a:t>
            </a:r>
            <a:endParaRPr lang="en-US" b="1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CEA24368-0CB9-EE47-8F4A-691954CDD3A2}"/>
              </a:ext>
            </a:extLst>
          </p:cNvPr>
          <p:cNvSpPr txBox="1"/>
          <p:nvPr/>
        </p:nvSpPr>
        <p:spPr>
          <a:xfrm>
            <a:off x="6916369" y="726065"/>
            <a:ext cx="14786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/>
              <a:t>Loeffelman SERVER</a:t>
            </a:r>
            <a:endParaRPr lang="en-US" b="1" dirty="0"/>
          </a:p>
        </p:txBody>
      </p:sp>
      <p:sp>
        <p:nvSpPr>
          <p:cNvPr id="8" name="Down Arrow 7">
            <a:extLst>
              <a:ext uri="{FF2B5EF4-FFF2-40B4-BE49-F238E27FC236}">
                <a16:creationId xmlns:a16="http://schemas.microsoft.com/office/drawing/2014/main" xmlns="" id="{DCCBAF07-1531-5E41-B71C-1CAB3C964F9F}"/>
              </a:ext>
            </a:extLst>
          </p:cNvPr>
          <p:cNvSpPr/>
          <p:nvPr/>
        </p:nvSpPr>
        <p:spPr>
          <a:xfrm>
            <a:off x="3365771" y="1322962"/>
            <a:ext cx="175098" cy="4980561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Down Arrow 8">
            <a:extLst>
              <a:ext uri="{FF2B5EF4-FFF2-40B4-BE49-F238E27FC236}">
                <a16:creationId xmlns:a16="http://schemas.microsoft.com/office/drawing/2014/main" xmlns="" id="{3A98D30E-1BE4-3B40-A5D6-7C41B2DA7942}"/>
              </a:ext>
            </a:extLst>
          </p:cNvPr>
          <p:cNvSpPr/>
          <p:nvPr/>
        </p:nvSpPr>
        <p:spPr>
          <a:xfrm>
            <a:off x="7555162" y="1319295"/>
            <a:ext cx="175098" cy="4980561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C1C35D64-301E-CF4D-9EC6-DB31EFD17DF9}"/>
              </a:ext>
            </a:extLst>
          </p:cNvPr>
          <p:cNvSpPr/>
          <p:nvPr/>
        </p:nvSpPr>
        <p:spPr>
          <a:xfrm>
            <a:off x="3506230" y="1665512"/>
            <a:ext cx="270862" cy="2945817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64F55C8D-CD88-0445-915B-87B8E8DE2E1F}"/>
              </a:ext>
            </a:extLst>
          </p:cNvPr>
          <p:cNvSpPr txBox="1"/>
          <p:nvPr/>
        </p:nvSpPr>
        <p:spPr>
          <a:xfrm>
            <a:off x="7730260" y="1611086"/>
            <a:ext cx="2077769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CREATE SERVERSOCKET </a:t>
            </a:r>
            <a:r>
              <a:rPr lang="en-US" sz="1200" dirty="0" smtClean="0"/>
              <a:t>2317</a:t>
            </a:r>
            <a:endParaRPr lang="en-US" sz="1200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4CEFEB6F-B99D-3B43-BA11-68FC92FC5B06}"/>
              </a:ext>
            </a:extLst>
          </p:cNvPr>
          <p:cNvSpPr txBox="1"/>
          <p:nvPr/>
        </p:nvSpPr>
        <p:spPr>
          <a:xfrm>
            <a:off x="272143" y="1319295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USER REQUEST</a:t>
            </a:r>
            <a:endParaRPr lang="en-US" sz="1200" dirty="0"/>
          </a:p>
        </p:txBody>
      </p: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xmlns="" id="{217C1191-90BA-5A44-98A6-A86715022938}"/>
              </a:ext>
            </a:extLst>
          </p:cNvPr>
          <p:cNvCxnSpPr/>
          <p:nvPr/>
        </p:nvCxnSpPr>
        <p:spPr>
          <a:xfrm>
            <a:off x="1066800" y="1665512"/>
            <a:ext cx="229897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xmlns="" id="{C828F7CF-8762-B944-AC36-AC19CC68C9F3}"/>
              </a:ext>
            </a:extLst>
          </p:cNvPr>
          <p:cNvCxnSpPr>
            <a:cxnSpLocks/>
          </p:cNvCxnSpPr>
          <p:nvPr/>
        </p:nvCxnSpPr>
        <p:spPr>
          <a:xfrm>
            <a:off x="3888980" y="1817912"/>
            <a:ext cx="32483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A0498151-63DE-E644-9670-5BFDD91646FF}"/>
              </a:ext>
            </a:extLst>
          </p:cNvPr>
          <p:cNvSpPr txBox="1"/>
          <p:nvPr/>
        </p:nvSpPr>
        <p:spPr>
          <a:xfrm>
            <a:off x="4419599" y="1830926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COMMUNICATE REQUEST</a:t>
            </a:r>
            <a:endParaRPr lang="en-US" sz="1200" dirty="0"/>
          </a:p>
        </p:txBody>
      </p: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xmlns="" id="{2009462C-F846-5B45-BB55-D4B98888885C}"/>
              </a:ext>
            </a:extLst>
          </p:cNvPr>
          <p:cNvCxnSpPr/>
          <p:nvPr/>
        </p:nvCxnSpPr>
        <p:spPr>
          <a:xfrm flipH="1">
            <a:off x="4027714" y="2755900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D207AB1C-0C22-0849-BA34-986EE8A5232E}"/>
              </a:ext>
            </a:extLst>
          </p:cNvPr>
          <p:cNvSpPr txBox="1"/>
          <p:nvPr/>
        </p:nvSpPr>
        <p:spPr>
          <a:xfrm>
            <a:off x="4432299" y="2277238"/>
            <a:ext cx="2079171" cy="461665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SERVER ‘ACCEPTS</a:t>
            </a:r>
            <a:r>
              <a:rPr lang="en-US" sz="1200"/>
              <a:t>’ </a:t>
            </a:r>
            <a:r>
              <a:rPr lang="en-US" sz="1200" smtClean="0"/>
              <a:t>CLIENT REQUEST</a:t>
            </a:r>
            <a:endParaRPr lang="en-US" sz="1200" dirty="0"/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xmlns="" id="{35012323-681C-6346-BECB-0B93825C6A65}"/>
              </a:ext>
            </a:extLst>
          </p:cNvPr>
          <p:cNvCxnSpPr>
            <a:cxnSpLocks/>
          </p:cNvCxnSpPr>
          <p:nvPr/>
        </p:nvCxnSpPr>
        <p:spPr>
          <a:xfrm>
            <a:off x="3965178" y="3189514"/>
            <a:ext cx="32483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E8FC0962-85D9-2A42-8C2F-3050486EDFF0}"/>
              </a:ext>
            </a:extLst>
          </p:cNvPr>
          <p:cNvSpPr txBox="1"/>
          <p:nvPr/>
        </p:nvSpPr>
        <p:spPr>
          <a:xfrm>
            <a:off x="4419598" y="3215782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INPUT </a:t>
            </a:r>
            <a:r>
              <a:rPr lang="en-US" sz="1200" dirty="0" smtClean="0"/>
              <a:t>EXECUTED (Net Cat)</a:t>
            </a:r>
            <a:endParaRPr lang="en-US" sz="1200" dirty="0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xmlns="" id="{7E1836FA-C465-C543-B4F1-3C98D81E2B6A}"/>
              </a:ext>
            </a:extLst>
          </p:cNvPr>
          <p:cNvSpPr/>
          <p:nvPr/>
        </p:nvSpPr>
        <p:spPr>
          <a:xfrm>
            <a:off x="7289963" y="1817912"/>
            <a:ext cx="320635" cy="849088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xmlns="" id="{9701898E-5472-6E4C-A211-DC100B51DE96}"/>
              </a:ext>
            </a:extLst>
          </p:cNvPr>
          <p:cNvCxnSpPr/>
          <p:nvPr/>
        </p:nvCxnSpPr>
        <p:spPr>
          <a:xfrm flipH="1">
            <a:off x="3929743" y="4452256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47CF9942-A6AB-8147-9CBB-F87C74BFE0E7}"/>
              </a:ext>
            </a:extLst>
          </p:cNvPr>
          <p:cNvSpPr txBox="1"/>
          <p:nvPr/>
        </p:nvSpPr>
        <p:spPr>
          <a:xfrm>
            <a:off x="4432298" y="3933447"/>
            <a:ext cx="2079171" cy="461665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smtClean="0"/>
              <a:t>SERVER INSTRUCTS USER TO CHECK FOR OPEN PORTS</a:t>
            </a:r>
            <a:endParaRPr lang="en-US" sz="1200" dirty="0"/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xmlns="" id="{4A7BD0D9-9A0B-ED47-A165-0D2D11F44B89}"/>
              </a:ext>
            </a:extLst>
          </p:cNvPr>
          <p:cNvSpPr/>
          <p:nvPr/>
        </p:nvSpPr>
        <p:spPr>
          <a:xfrm>
            <a:off x="7293452" y="3167742"/>
            <a:ext cx="320635" cy="1620568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xmlns="" id="{D8C0FB3B-263C-244D-82C0-AD960C8675DA}"/>
              </a:ext>
            </a:extLst>
          </p:cNvPr>
          <p:cNvSpPr txBox="1"/>
          <p:nvPr/>
        </p:nvSpPr>
        <p:spPr>
          <a:xfrm>
            <a:off x="7730259" y="4611329"/>
            <a:ext cx="2077769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CLOSE CONNECTION</a:t>
            </a:r>
          </a:p>
        </p:txBody>
      </p:sp>
    </p:spTree>
    <p:extLst>
      <p:ext uri="{BB962C8B-B14F-4D97-AF65-F5344CB8AC3E}">
        <p14:creationId xmlns:p14="http://schemas.microsoft.com/office/powerpoint/2010/main" val="8343577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xmlns="" id="{0AB71BD2-38CD-534F-83B1-1CC8320662D1}"/>
              </a:ext>
            </a:extLst>
          </p:cNvPr>
          <p:cNvSpPr/>
          <p:nvPr/>
        </p:nvSpPr>
        <p:spPr>
          <a:xfrm>
            <a:off x="2616741" y="466928"/>
            <a:ext cx="1673158" cy="85603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22FD752E-E6EE-9647-843F-3CC92BBFE732}"/>
              </a:ext>
            </a:extLst>
          </p:cNvPr>
          <p:cNvSpPr/>
          <p:nvPr/>
        </p:nvSpPr>
        <p:spPr>
          <a:xfrm>
            <a:off x="6916369" y="466929"/>
            <a:ext cx="1488331" cy="85603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xmlns="" id="{5820B870-53DA-9045-8D0F-CEE93D095D56}"/>
              </a:ext>
            </a:extLst>
          </p:cNvPr>
          <p:cNvSpPr txBox="1"/>
          <p:nvPr/>
        </p:nvSpPr>
        <p:spPr>
          <a:xfrm>
            <a:off x="2704290" y="719847"/>
            <a:ext cx="14786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/>
              <a:t>Loeffelman CLIENT</a:t>
            </a:r>
            <a:endParaRPr lang="en-US" b="1" dirty="0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xmlns="" id="{CEA24368-0CB9-EE47-8F4A-691954CDD3A2}"/>
              </a:ext>
            </a:extLst>
          </p:cNvPr>
          <p:cNvSpPr txBox="1"/>
          <p:nvPr/>
        </p:nvSpPr>
        <p:spPr>
          <a:xfrm>
            <a:off x="6916369" y="726065"/>
            <a:ext cx="147860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/>
              <a:t>Loeffelman SERVER</a:t>
            </a:r>
            <a:endParaRPr lang="en-US" b="1" dirty="0"/>
          </a:p>
        </p:txBody>
      </p:sp>
      <p:sp>
        <p:nvSpPr>
          <p:cNvPr id="8" name="Down Arrow 7">
            <a:extLst>
              <a:ext uri="{FF2B5EF4-FFF2-40B4-BE49-F238E27FC236}">
                <a16:creationId xmlns:a16="http://schemas.microsoft.com/office/drawing/2014/main" xmlns="" id="{DCCBAF07-1531-5E41-B71C-1CAB3C964F9F}"/>
              </a:ext>
            </a:extLst>
          </p:cNvPr>
          <p:cNvSpPr/>
          <p:nvPr/>
        </p:nvSpPr>
        <p:spPr>
          <a:xfrm>
            <a:off x="3365771" y="1322962"/>
            <a:ext cx="175098" cy="4980561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Down Arrow 8">
            <a:extLst>
              <a:ext uri="{FF2B5EF4-FFF2-40B4-BE49-F238E27FC236}">
                <a16:creationId xmlns:a16="http://schemas.microsoft.com/office/drawing/2014/main" xmlns="" id="{3A98D30E-1BE4-3B40-A5D6-7C41B2DA7942}"/>
              </a:ext>
            </a:extLst>
          </p:cNvPr>
          <p:cNvSpPr/>
          <p:nvPr/>
        </p:nvSpPr>
        <p:spPr>
          <a:xfrm>
            <a:off x="7555162" y="1319295"/>
            <a:ext cx="175098" cy="4980561"/>
          </a:xfrm>
          <a:prstGeom prst="downArrow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xmlns="" id="{C1C35D64-301E-CF4D-9EC6-DB31EFD17DF9}"/>
              </a:ext>
            </a:extLst>
          </p:cNvPr>
          <p:cNvSpPr/>
          <p:nvPr/>
        </p:nvSpPr>
        <p:spPr>
          <a:xfrm>
            <a:off x="3506230" y="1665512"/>
            <a:ext cx="270862" cy="2945817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xmlns="" id="{64F55C8D-CD88-0445-915B-87B8E8DE2E1F}"/>
              </a:ext>
            </a:extLst>
          </p:cNvPr>
          <p:cNvSpPr txBox="1"/>
          <p:nvPr/>
        </p:nvSpPr>
        <p:spPr>
          <a:xfrm>
            <a:off x="7730260" y="1611086"/>
            <a:ext cx="2077769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CREATE SERVERSOCKET </a:t>
            </a:r>
            <a:r>
              <a:rPr lang="en-US" sz="1200" dirty="0" smtClean="0"/>
              <a:t>2305</a:t>
            </a:r>
            <a:endParaRPr lang="en-US" sz="1200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xmlns="" id="{4CEFEB6F-B99D-3B43-BA11-68FC92FC5B06}"/>
              </a:ext>
            </a:extLst>
          </p:cNvPr>
          <p:cNvSpPr txBox="1"/>
          <p:nvPr/>
        </p:nvSpPr>
        <p:spPr>
          <a:xfrm>
            <a:off x="272143" y="1319295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USER REQUEST TO SCAN</a:t>
            </a:r>
            <a:endParaRPr lang="en-US" sz="1200" dirty="0"/>
          </a:p>
        </p:txBody>
      </p:sp>
      <p:cxnSp>
        <p:nvCxnSpPr>
          <p:cNvPr id="14" name="Straight Arrow Connector 13">
            <a:extLst>
              <a:ext uri="{FF2B5EF4-FFF2-40B4-BE49-F238E27FC236}">
                <a16:creationId xmlns:a16="http://schemas.microsoft.com/office/drawing/2014/main" xmlns="" id="{217C1191-90BA-5A44-98A6-A86715022938}"/>
              </a:ext>
            </a:extLst>
          </p:cNvPr>
          <p:cNvCxnSpPr/>
          <p:nvPr/>
        </p:nvCxnSpPr>
        <p:spPr>
          <a:xfrm>
            <a:off x="1066800" y="1665512"/>
            <a:ext cx="2298971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xmlns="" id="{C828F7CF-8762-B944-AC36-AC19CC68C9F3}"/>
              </a:ext>
            </a:extLst>
          </p:cNvPr>
          <p:cNvCxnSpPr>
            <a:cxnSpLocks/>
          </p:cNvCxnSpPr>
          <p:nvPr/>
        </p:nvCxnSpPr>
        <p:spPr>
          <a:xfrm>
            <a:off x="3888980" y="1817912"/>
            <a:ext cx="32483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TextBox 16">
            <a:extLst>
              <a:ext uri="{FF2B5EF4-FFF2-40B4-BE49-F238E27FC236}">
                <a16:creationId xmlns:a16="http://schemas.microsoft.com/office/drawing/2014/main" xmlns="" id="{A0498151-63DE-E644-9670-5BFDD91646FF}"/>
              </a:ext>
            </a:extLst>
          </p:cNvPr>
          <p:cNvSpPr txBox="1"/>
          <p:nvPr/>
        </p:nvSpPr>
        <p:spPr>
          <a:xfrm>
            <a:off x="4419599" y="1830926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COMMUNICATE </a:t>
            </a:r>
            <a:r>
              <a:rPr lang="en-US" sz="1200" dirty="0" smtClean="0"/>
              <a:t>REQUEST</a:t>
            </a:r>
            <a:endParaRPr lang="en-US" sz="1200" dirty="0"/>
          </a:p>
        </p:txBody>
      </p:sp>
      <p:cxnSp>
        <p:nvCxnSpPr>
          <p:cNvPr id="20" name="Straight Arrow Connector 19">
            <a:extLst>
              <a:ext uri="{FF2B5EF4-FFF2-40B4-BE49-F238E27FC236}">
                <a16:creationId xmlns:a16="http://schemas.microsoft.com/office/drawing/2014/main" xmlns="" id="{2009462C-F846-5B45-BB55-D4B98888885C}"/>
              </a:ext>
            </a:extLst>
          </p:cNvPr>
          <p:cNvCxnSpPr/>
          <p:nvPr/>
        </p:nvCxnSpPr>
        <p:spPr>
          <a:xfrm flipH="1">
            <a:off x="4027714" y="2667000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>
            <a:extLst>
              <a:ext uri="{FF2B5EF4-FFF2-40B4-BE49-F238E27FC236}">
                <a16:creationId xmlns:a16="http://schemas.microsoft.com/office/drawing/2014/main" xmlns="" id="{D207AB1C-0C22-0849-BA34-986EE8A5232E}"/>
              </a:ext>
            </a:extLst>
          </p:cNvPr>
          <p:cNvSpPr txBox="1"/>
          <p:nvPr/>
        </p:nvSpPr>
        <p:spPr>
          <a:xfrm>
            <a:off x="4571999" y="2353438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SERVER ‘ACCEPTS’ CLIENT</a:t>
            </a:r>
          </a:p>
        </p:txBody>
      </p:sp>
      <p:cxnSp>
        <p:nvCxnSpPr>
          <p:cNvPr id="22" name="Straight Arrow Connector 21">
            <a:extLst>
              <a:ext uri="{FF2B5EF4-FFF2-40B4-BE49-F238E27FC236}">
                <a16:creationId xmlns:a16="http://schemas.microsoft.com/office/drawing/2014/main" xmlns="" id="{35012323-681C-6346-BECB-0B93825C6A65}"/>
              </a:ext>
            </a:extLst>
          </p:cNvPr>
          <p:cNvCxnSpPr>
            <a:cxnSpLocks/>
          </p:cNvCxnSpPr>
          <p:nvPr/>
        </p:nvCxnSpPr>
        <p:spPr>
          <a:xfrm>
            <a:off x="3965178" y="3189514"/>
            <a:ext cx="3248332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xmlns="" id="{E8FC0962-85D9-2A42-8C2F-3050486EDFF0}"/>
              </a:ext>
            </a:extLst>
          </p:cNvPr>
          <p:cNvSpPr txBox="1"/>
          <p:nvPr/>
        </p:nvSpPr>
        <p:spPr>
          <a:xfrm>
            <a:off x="4495797" y="3202528"/>
            <a:ext cx="2079171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INPUT </a:t>
            </a:r>
            <a:r>
              <a:rPr lang="en-US" sz="1200" dirty="0" smtClean="0"/>
              <a:t>EXECUTED (NC SCAN)</a:t>
            </a:r>
            <a:endParaRPr lang="en-US" sz="1200" dirty="0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xmlns="" id="{7E1836FA-C465-C543-B4F1-3C98D81E2B6A}"/>
              </a:ext>
            </a:extLst>
          </p:cNvPr>
          <p:cNvSpPr/>
          <p:nvPr/>
        </p:nvSpPr>
        <p:spPr>
          <a:xfrm>
            <a:off x="7289963" y="1817912"/>
            <a:ext cx="320635" cy="849088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5" name="Straight Arrow Connector 24">
            <a:extLst>
              <a:ext uri="{FF2B5EF4-FFF2-40B4-BE49-F238E27FC236}">
                <a16:creationId xmlns:a16="http://schemas.microsoft.com/office/drawing/2014/main" xmlns="" id="{9701898E-5472-6E4C-A211-DC100B51DE96}"/>
              </a:ext>
            </a:extLst>
          </p:cNvPr>
          <p:cNvCxnSpPr/>
          <p:nvPr/>
        </p:nvCxnSpPr>
        <p:spPr>
          <a:xfrm flipH="1">
            <a:off x="3929743" y="4452256"/>
            <a:ext cx="3109598" cy="0"/>
          </a:xfrm>
          <a:prstGeom prst="straightConnector1">
            <a:avLst/>
          </a:prstGeom>
          <a:ln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>
            <a:extLst>
              <a:ext uri="{FF2B5EF4-FFF2-40B4-BE49-F238E27FC236}">
                <a16:creationId xmlns:a16="http://schemas.microsoft.com/office/drawing/2014/main" xmlns="" id="{47CF9942-A6AB-8147-9CBB-F87C74BFE0E7}"/>
              </a:ext>
            </a:extLst>
          </p:cNvPr>
          <p:cNvSpPr txBox="1"/>
          <p:nvPr/>
        </p:nvSpPr>
        <p:spPr>
          <a:xfrm>
            <a:off x="4474028" y="3973594"/>
            <a:ext cx="2079171" cy="461665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sz="1200" dirty="0"/>
              <a:t>SERVER </a:t>
            </a:r>
            <a:r>
              <a:rPr lang="en-US" sz="1200" dirty="0" smtClean="0"/>
              <a:t>SENDS BACK OPEN PORTS,</a:t>
            </a:r>
            <a:endParaRPr lang="en-US" sz="1200" dirty="0"/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xmlns="" id="{4A7BD0D9-9A0B-ED47-A165-0D2D11F44B89}"/>
              </a:ext>
            </a:extLst>
          </p:cNvPr>
          <p:cNvSpPr/>
          <p:nvPr/>
        </p:nvSpPr>
        <p:spPr>
          <a:xfrm>
            <a:off x="7293452" y="3167742"/>
            <a:ext cx="320635" cy="1620568"/>
          </a:xfrm>
          <a:prstGeom prst="rect">
            <a:avLst/>
          </a:prstGeom>
          <a:solidFill>
            <a:srgbClr val="00B05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xmlns="" id="{D8C0FB3B-263C-244D-82C0-AD960C8675DA}"/>
              </a:ext>
            </a:extLst>
          </p:cNvPr>
          <p:cNvSpPr txBox="1"/>
          <p:nvPr/>
        </p:nvSpPr>
        <p:spPr>
          <a:xfrm>
            <a:off x="7730259" y="4611329"/>
            <a:ext cx="2077769" cy="276999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sz="1200" dirty="0"/>
              <a:t>CLOSE CONNECTION</a:t>
            </a:r>
          </a:p>
        </p:txBody>
      </p:sp>
    </p:spTree>
    <p:extLst>
      <p:ext uri="{BB962C8B-B14F-4D97-AF65-F5344CB8AC3E}">
        <p14:creationId xmlns:p14="http://schemas.microsoft.com/office/powerpoint/2010/main" val="17635471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65</Words>
  <Application>Microsoft Macintosh PowerPoint</Application>
  <PresentationFormat>Widescreen</PresentationFormat>
  <Paragraphs>18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Garrett Loeffelman</dc:creator>
  <cp:lastModifiedBy>Garrett Loeffelman</cp:lastModifiedBy>
  <cp:revision>2</cp:revision>
  <dcterms:created xsi:type="dcterms:W3CDTF">2018-07-26T16:05:17Z</dcterms:created>
  <dcterms:modified xsi:type="dcterms:W3CDTF">2018-07-26T16:15:07Z</dcterms:modified>
</cp:coreProperties>
</file>

<file path=docProps/thumbnail.jpeg>
</file>