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33" autoAdjust="0"/>
    <p:restoredTop sz="94660"/>
  </p:normalViewPr>
  <p:slideViewPr>
    <p:cSldViewPr snapToGrid="0">
      <p:cViewPr>
        <p:scale>
          <a:sx n="120" d="100"/>
          <a:sy n="120" d="100"/>
        </p:scale>
        <p:origin x="306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4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7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6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47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5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1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6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3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3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F1955-29EB-48CC-8B8D-6CDA43DA072E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EEE39-6B90-4553-B3E3-4CD47374E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7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88" y="71071"/>
            <a:ext cx="9090212" cy="396640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Frisco Assignment 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8" y="1701478"/>
            <a:ext cx="9090212" cy="3421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691" y="1587910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6439" y="3259393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40950" y="4158153"/>
            <a:ext cx="70532" cy="153888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8697" y="4190163"/>
            <a:ext cx="2878852" cy="11555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55504" y="4300695"/>
            <a:ext cx="70532" cy="153888"/>
          </a:xfrm>
          <a:prstGeom prst="rect">
            <a:avLst/>
          </a:prstGeom>
          <a:solidFill>
            <a:srgbClr val="FF00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4143" y="4318103"/>
            <a:ext cx="2878852" cy="1155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24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6211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UML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09368" y="1838632"/>
            <a:ext cx="2310580" cy="894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999704" y="1838632"/>
            <a:ext cx="2310580" cy="894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cxnSp>
        <p:nvCxnSpPr>
          <p:cNvPr id="8" name="Straight Arrow Connector 7"/>
          <p:cNvCxnSpPr>
            <a:stCxn id="5" idx="2"/>
          </p:cNvCxnSpPr>
          <p:nvPr/>
        </p:nvCxnSpPr>
        <p:spPr>
          <a:xfrm flipH="1">
            <a:off x="2359742" y="2733368"/>
            <a:ext cx="4916" cy="32643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2"/>
          </p:cNvCxnSpPr>
          <p:nvPr/>
        </p:nvCxnSpPr>
        <p:spPr>
          <a:xfrm>
            <a:off x="6154994" y="2733368"/>
            <a:ext cx="19664" cy="31168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771832" y="2969342"/>
            <a:ext cx="904568" cy="983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9213" y="266454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359742" y="3062748"/>
            <a:ext cx="3662516" cy="29497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79058" y="2757949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Connection:2317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406446" y="4261662"/>
            <a:ext cx="3662516" cy="2949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426110" y="5456903"/>
            <a:ext cx="3662516" cy="29497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359742" y="3657288"/>
            <a:ext cx="3662516" cy="29497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44943" y="3316806"/>
            <a:ext cx="283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Client response (1 in yellow)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56870" y="3921827"/>
            <a:ext cx="2537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Client response (2 in red)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993367" y="5102319"/>
            <a:ext cx="230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Shutdown socket 2317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1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29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Frisco Assignment 1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Frisco Assignment 1</dc:title>
  <dc:creator>jason frisco</dc:creator>
  <cp:lastModifiedBy>jason frisco</cp:lastModifiedBy>
  <cp:revision>2</cp:revision>
  <dcterms:created xsi:type="dcterms:W3CDTF">2018-07-28T04:54:42Z</dcterms:created>
  <dcterms:modified xsi:type="dcterms:W3CDTF">2018-07-28T05:08:12Z</dcterms:modified>
</cp:coreProperties>
</file>