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>
        <p:scale>
          <a:sx n="112" d="100"/>
          <a:sy n="112" d="100"/>
        </p:scale>
        <p:origin x="123" y="-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893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0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5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3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38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8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3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89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4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2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3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1DE94-CCD6-4CD2-BAEC-790521ABBE58}" type="datetimeFigureOut">
              <a:rPr lang="en-US" smtClean="0"/>
              <a:t>8/5/2018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511EB-AC81-470C-A77A-EE3F0C57F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0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0165" y="714704"/>
            <a:ext cx="1928649" cy="396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cap="none" spc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lang="en-US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3144" y="714704"/>
            <a:ext cx="1928649" cy="3962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cap="none" spc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Client</a:t>
            </a:r>
            <a:endParaRPr lang="en-US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6773" y="788276"/>
            <a:ext cx="1218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smtClean="0"/>
              <a:t>Opens connection</a:t>
            </a:r>
            <a:endParaRPr lang="en-US" sz="105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858814" y="1287517"/>
            <a:ext cx="3384330" cy="5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8143" y="1049886"/>
            <a:ext cx="11945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connects to server</a:t>
            </a:r>
            <a:endParaRPr lang="en-US" sz="105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58814" y="1629103"/>
            <a:ext cx="33843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16773" y="1399598"/>
            <a:ext cx="15007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Sends Message to client</a:t>
            </a:r>
            <a:endParaRPr lang="en-US" sz="10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858814" y="1949669"/>
            <a:ext cx="338433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69612" y="1705850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Client types message</a:t>
            </a:r>
            <a:endParaRPr lang="en-US" sz="105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858814" y="2370083"/>
            <a:ext cx="3352800" cy="5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90344" y="2125116"/>
            <a:ext cx="10518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Sever responds </a:t>
            </a:r>
            <a:endParaRPr lang="en-US" sz="105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858814" y="2890273"/>
            <a:ext cx="33528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377" y="262383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Client types message</a:t>
            </a:r>
            <a:endParaRPr lang="en-US" sz="105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874579" y="3288071"/>
            <a:ext cx="3352800" cy="5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06109" y="3043104"/>
            <a:ext cx="10518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Sever responds </a:t>
            </a:r>
            <a:endParaRPr lang="en-US" sz="105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885189" y="3655430"/>
            <a:ext cx="33528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11752" y="3388995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Client types message</a:t>
            </a:r>
            <a:endParaRPr lang="en-US" sz="105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900954" y="4053228"/>
            <a:ext cx="3352800" cy="52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932484" y="3808261"/>
            <a:ext cx="21259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Sever responds with closing trigger </a:t>
            </a:r>
            <a:endParaRPr lang="en-US" sz="105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874579" y="4372303"/>
            <a:ext cx="3363410" cy="157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83485" y="4122081"/>
            <a:ext cx="24240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Client receives final message from server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8814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523345" cy="35029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515" y="3591240"/>
            <a:ext cx="6987742" cy="326676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541839" y="1326220"/>
            <a:ext cx="825867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b="1" cap="none" spc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Client</a:t>
            </a:r>
            <a:endParaRPr lang="en-US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01964" y="5290038"/>
            <a:ext cx="902811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b="1" cap="none" spc="0" dirty="0" smtClean="0">
                <a:ln w="1016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endParaRPr lang="en-US" b="1" cap="none" spc="0" dirty="0">
              <a:ln w="1016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567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37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frisco</dc:creator>
  <cp:lastModifiedBy>jason frisco</cp:lastModifiedBy>
  <cp:revision>2</cp:revision>
  <dcterms:created xsi:type="dcterms:W3CDTF">2018-08-06T06:01:14Z</dcterms:created>
  <dcterms:modified xsi:type="dcterms:W3CDTF">2018-08-06T06:29:44Z</dcterms:modified>
</cp:coreProperties>
</file>