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223"/>
    <p:restoredTop sz="94674"/>
  </p:normalViewPr>
  <p:slideViewPr>
    <p:cSldViewPr snapToGrid="0" snapToObjects="1">
      <p:cViewPr varScale="1">
        <p:scale>
          <a:sx n="115" d="100"/>
          <a:sy n="115" d="100"/>
        </p:scale>
        <p:origin x="20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377BB-9FF5-9E41-835A-5BF443B1B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8718E8-7BC5-B047-BC37-CA94A2B94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FA278-D493-5D4D-9E04-4D1B4E034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C2AAA-72D9-894F-9E4F-1B5B8B2DE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D6071-9E5C-4844-B914-7B4DFBD9B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10355-D8AE-E242-8BFF-25371D61D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C3FFA2-8381-F345-A9B3-C7EAEFAD5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EC834-78AD-8543-86D2-21336151F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5BC17-8EBF-724A-8FA5-ADF32FCC3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06E8B-E894-964E-9AA8-A7F691355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04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47F904-2B86-F641-A41A-7CEC5C57B9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FD42D-AAAF-1841-8AB1-CF5E70203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B325C-DC7A-4648-87DE-0018AF380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3D3BB-9BF2-6B48-9980-66AFE0AB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FD2DF-3DBC-A447-AE4A-C02C5ECD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5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D0FB3-49E3-F245-9D5A-F16621710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70B5F-84F4-F949-86F7-AA30CAAD9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24246-F592-DC41-A0A7-4BC471A0D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E6AAB-05CF-4A4D-A416-FCC21F32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3899D-1F81-E149-8CB7-79A8082B3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6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712FF-39A8-7640-8213-09014510C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BC55A-1CD4-DF47-BA18-7B9E887E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3AA77-047F-AA4C-B555-177A82532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FC7FF-214E-9C4C-A9E6-DB192F470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CF23F-6C45-B34B-B3AF-F41D95CE2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4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C8710-9FA2-7044-AE97-F1BF1028F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6585A-BD3B-FB46-8A1F-4A7E0D4239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D5530-E74C-B047-9604-AD1DE2899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D21443-56F4-8D4B-BB0C-6808ADBE8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5DDC85-69B2-FA44-9849-7ABFE8291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05C2F0-64D0-4C42-8833-11FC8F29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4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89978-27CF-D04B-B911-91D6B5B6D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FAA6D-91A9-6B4B-85EF-7B15D899C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D6B860-39A8-F647-A244-426064C6BD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34F28C-28E3-1E46-AD5D-E4E0BF2E3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BBF439-E188-8645-9E0E-88FC9E1CC1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ADCE2A-8101-2F44-AFBB-9541D42C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55DC35-8D29-B24E-9737-8F894B65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0C3D92-A81D-4A4E-9A9A-849E060E5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8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46448-F044-044C-ACCC-82C040F49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065CD8-E4FC-3D46-9CEE-33FBFB5D1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699F94-1255-5C49-A822-ED35DA72A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EAF760-1C7C-7D46-80C9-70D4C8CBA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7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AFB4F7-F4B7-874B-A3B9-89F8EFF21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B73B22-451D-5B42-B5BA-38EA094CD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8CC25-967B-D247-8602-7E9734521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67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9EE87-543C-E442-AF16-B3E37B66D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0C5A0-0E9D-CF4F-98FE-9E929C788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2A0A7-840B-CF42-97D0-3C23A32CD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2A949-DF16-9E4D-9D89-B941293CA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4F5C2A-131E-AD43-9124-4DA5A7574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6CC9C8-8C4C-2442-8031-2408696C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5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69B60-B2AE-D34E-AD10-7092088B3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80F154-B42E-7C43-82B5-C31845912D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7AFC9-B427-B642-B728-B9A2D7280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7B78CF-E2E9-DD48-8647-8C0FD16A4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382C2-71B4-A344-B60C-F7F4D8EE0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71D72F-7FAB-E348-862C-95E077BB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0AAEF6-918D-1246-A7C9-7274A00F5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92472-8E38-6B49-BA8A-C497B9E7E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EA5D2-C8E1-6A42-888A-26E582BF1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7A7B5-7E3A-994F-B32F-F15EF0136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0A435-8299-1747-A75D-51550859E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4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B71BD2-38CD-534F-83B1-1CC8320662D1}"/>
              </a:ext>
            </a:extLst>
          </p:cNvPr>
          <p:cNvSpPr/>
          <p:nvPr/>
        </p:nvSpPr>
        <p:spPr>
          <a:xfrm>
            <a:off x="2616741" y="466928"/>
            <a:ext cx="1673158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FD752E-E6EE-9647-843F-3CC92BBFE732}"/>
              </a:ext>
            </a:extLst>
          </p:cNvPr>
          <p:cNvSpPr/>
          <p:nvPr/>
        </p:nvSpPr>
        <p:spPr>
          <a:xfrm>
            <a:off x="6615287" y="230198"/>
            <a:ext cx="2171874" cy="10652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20B870-53DA-9045-8D0F-CEE93D095D56}"/>
              </a:ext>
            </a:extLst>
          </p:cNvPr>
          <p:cNvSpPr txBox="1"/>
          <p:nvPr/>
        </p:nvSpPr>
        <p:spPr>
          <a:xfrm>
            <a:off x="2704290" y="719847"/>
            <a:ext cx="1478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PILOT</a:t>
            </a:r>
          </a:p>
          <a:p>
            <a:pPr algn="ctr"/>
            <a:r>
              <a:rPr lang="en-US" b="1" dirty="0"/>
              <a:t>(CLIENT)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A24368-0CB9-EE47-8F4A-691954CDD3A2}"/>
              </a:ext>
            </a:extLst>
          </p:cNvPr>
          <p:cNvSpPr txBox="1"/>
          <p:nvPr/>
        </p:nvSpPr>
        <p:spPr>
          <a:xfrm>
            <a:off x="6581834" y="326717"/>
            <a:ext cx="2205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ATC CONTROLLER / TOWER</a:t>
            </a:r>
          </a:p>
          <a:p>
            <a:pPr algn="ctr"/>
            <a:r>
              <a:rPr lang="en-US" b="1" dirty="0"/>
              <a:t>(SERVER)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DCCBAF07-1531-5E41-B71C-1CAB3C964F9F}"/>
              </a:ext>
            </a:extLst>
          </p:cNvPr>
          <p:cNvSpPr/>
          <p:nvPr/>
        </p:nvSpPr>
        <p:spPr>
          <a:xfrm>
            <a:off x="3365771" y="1322962"/>
            <a:ext cx="175098" cy="544582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3A98D30E-1BE4-3B40-A5D6-7C41B2DA7942}"/>
              </a:ext>
            </a:extLst>
          </p:cNvPr>
          <p:cNvSpPr/>
          <p:nvPr/>
        </p:nvSpPr>
        <p:spPr>
          <a:xfrm>
            <a:off x="7254080" y="1319295"/>
            <a:ext cx="171608" cy="5449495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F55C8D-CD88-0445-915B-87B8E8DE2E1F}"/>
              </a:ext>
            </a:extLst>
          </p:cNvPr>
          <p:cNvSpPr txBox="1"/>
          <p:nvPr/>
        </p:nvSpPr>
        <p:spPr>
          <a:xfrm>
            <a:off x="7840615" y="1415813"/>
            <a:ext cx="1593318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OPEN TO COMMS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EFEB6F-B99D-3B43-BA11-68FC92FC5B06}"/>
              </a:ext>
            </a:extLst>
          </p:cNvPr>
          <p:cNvSpPr txBox="1"/>
          <p:nvPr/>
        </p:nvSpPr>
        <p:spPr>
          <a:xfrm>
            <a:off x="323387" y="4630174"/>
            <a:ext cx="300778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COPY TACAN 21, DANIMAL-4 ARRIVAL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7C1191-90BA-5A44-98A6-A86715022938}"/>
              </a:ext>
            </a:extLst>
          </p:cNvPr>
          <p:cNvCxnSpPr>
            <a:cxnSpLocks/>
          </p:cNvCxnSpPr>
          <p:nvPr/>
        </p:nvCxnSpPr>
        <p:spPr>
          <a:xfrm>
            <a:off x="3929743" y="4821311"/>
            <a:ext cx="31340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28F7CF-8762-B944-AC36-AC19CC68C9F3}"/>
              </a:ext>
            </a:extLst>
          </p:cNvPr>
          <p:cNvCxnSpPr>
            <a:cxnSpLocks/>
          </p:cNvCxnSpPr>
          <p:nvPr/>
        </p:nvCxnSpPr>
        <p:spPr>
          <a:xfrm>
            <a:off x="3780265" y="2351819"/>
            <a:ext cx="33339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0498151-63DE-E644-9670-5BFDD91646FF}"/>
              </a:ext>
            </a:extLst>
          </p:cNvPr>
          <p:cNvSpPr txBox="1"/>
          <p:nvPr/>
        </p:nvSpPr>
        <p:spPr>
          <a:xfrm>
            <a:off x="7535626" y="1820131"/>
            <a:ext cx="465637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AIRLINER 123, THIS IS TOWER.  HOW DO YOU READ ME? (CHALLENGE)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009462C-F846-5B45-BB55-D4B98888885C}"/>
              </a:ext>
            </a:extLst>
          </p:cNvPr>
          <p:cNvCxnSpPr/>
          <p:nvPr/>
        </p:nvCxnSpPr>
        <p:spPr>
          <a:xfrm flipH="1">
            <a:off x="3844976" y="1966954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207AB1C-0C22-0849-BA34-986EE8A5232E}"/>
              </a:ext>
            </a:extLst>
          </p:cNvPr>
          <p:cNvSpPr txBox="1"/>
          <p:nvPr/>
        </p:nvSpPr>
        <p:spPr>
          <a:xfrm>
            <a:off x="7550683" y="2558963"/>
            <a:ext cx="2848755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CURRENT ATIS INFO IS WHISKEY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012323-681C-6346-BECB-0B93825C6A65}"/>
              </a:ext>
            </a:extLst>
          </p:cNvPr>
          <p:cNvCxnSpPr>
            <a:cxnSpLocks/>
          </p:cNvCxnSpPr>
          <p:nvPr/>
        </p:nvCxnSpPr>
        <p:spPr>
          <a:xfrm>
            <a:off x="3809063" y="3055699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8FC0962-85D9-2A42-8C2F-3050486EDFF0}"/>
              </a:ext>
            </a:extLst>
          </p:cNvPr>
          <p:cNvSpPr txBox="1"/>
          <p:nvPr/>
        </p:nvSpPr>
        <p:spPr>
          <a:xfrm>
            <a:off x="323387" y="2213319"/>
            <a:ext cx="306119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TOWER, LIMA CHARLIE (LOUD AND CLEAR)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701898E-5472-6E4C-A211-DC100B51DE96}"/>
              </a:ext>
            </a:extLst>
          </p:cNvPr>
          <p:cNvCxnSpPr/>
          <p:nvPr/>
        </p:nvCxnSpPr>
        <p:spPr>
          <a:xfrm flipH="1">
            <a:off x="3929743" y="4307292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7CF9942-A6AB-8147-9CBB-F87C74BFE0E7}"/>
              </a:ext>
            </a:extLst>
          </p:cNvPr>
          <p:cNvSpPr txBox="1"/>
          <p:nvPr/>
        </p:nvSpPr>
        <p:spPr>
          <a:xfrm>
            <a:off x="7618126" y="3382185"/>
            <a:ext cx="381125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WE HOLD YOU AT MOVES.  SAY INTENTIONS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C0FB3B-263C-244D-82C0-AD960C8675DA}"/>
              </a:ext>
            </a:extLst>
          </p:cNvPr>
          <p:cNvSpPr txBox="1"/>
          <p:nvPr/>
        </p:nvSpPr>
        <p:spPr>
          <a:xfrm>
            <a:off x="7730259" y="5180041"/>
            <a:ext cx="3800102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AIRLINER 21, YOU ARE CLEARED TO LAND RUNWAY 21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3E1CBC-33B3-E94D-B7FB-91703D6D0D43}"/>
              </a:ext>
            </a:extLst>
          </p:cNvPr>
          <p:cNvSpPr txBox="1"/>
          <p:nvPr/>
        </p:nvSpPr>
        <p:spPr>
          <a:xfrm>
            <a:off x="640349" y="2905193"/>
            <a:ext cx="2682235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A123 HAS WHISKEY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8E31139-6922-CD4E-9C98-8721D9F9348E}"/>
              </a:ext>
            </a:extLst>
          </p:cNvPr>
          <p:cNvCxnSpPr/>
          <p:nvPr/>
        </p:nvCxnSpPr>
        <p:spPr>
          <a:xfrm flipH="1">
            <a:off x="3874712" y="2688064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5EF78FC-4DE1-B044-A528-A7CE7A066256}"/>
              </a:ext>
            </a:extLst>
          </p:cNvPr>
          <p:cNvCxnSpPr/>
          <p:nvPr/>
        </p:nvCxnSpPr>
        <p:spPr>
          <a:xfrm flipH="1">
            <a:off x="3870995" y="3520685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6D5B9A22-2B61-8A4E-9121-DCBD6C59D268}"/>
              </a:ext>
            </a:extLst>
          </p:cNvPr>
          <p:cNvSpPr txBox="1"/>
          <p:nvPr/>
        </p:nvSpPr>
        <p:spPr>
          <a:xfrm>
            <a:off x="614331" y="3704362"/>
            <a:ext cx="2682235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A123 FULL STOP. PPR XYZ12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F90A70-287F-4B4B-B780-C0C8FF0BE82F}"/>
              </a:ext>
            </a:extLst>
          </p:cNvPr>
          <p:cNvSpPr txBox="1"/>
          <p:nvPr/>
        </p:nvSpPr>
        <p:spPr>
          <a:xfrm>
            <a:off x="7695457" y="4159777"/>
            <a:ext cx="39798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EXPECT THE TACAN 21 WITH THE DANIMAL-4 ARRIVAL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3CBA933-5B5E-AE49-BEE0-D1910B3B94E5}"/>
              </a:ext>
            </a:extLst>
          </p:cNvPr>
          <p:cNvCxnSpPr>
            <a:cxnSpLocks/>
          </p:cNvCxnSpPr>
          <p:nvPr/>
        </p:nvCxnSpPr>
        <p:spPr>
          <a:xfrm>
            <a:off x="3849953" y="3888321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1D1F9ED-F363-C547-B8D0-4CC48FCDE005}"/>
              </a:ext>
            </a:extLst>
          </p:cNvPr>
          <p:cNvCxnSpPr/>
          <p:nvPr/>
        </p:nvCxnSpPr>
        <p:spPr>
          <a:xfrm flipH="1">
            <a:off x="3937180" y="5284880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6138F6B-5C09-184A-A959-052DB4C6334B}"/>
              </a:ext>
            </a:extLst>
          </p:cNvPr>
          <p:cNvSpPr txBox="1"/>
          <p:nvPr/>
        </p:nvSpPr>
        <p:spPr>
          <a:xfrm>
            <a:off x="319673" y="5719272"/>
            <a:ext cx="300778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AIRLINER 123 CLEARED TO LAND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B7CAB7E-FC73-4A42-94BD-579384ADE301}"/>
              </a:ext>
            </a:extLst>
          </p:cNvPr>
          <p:cNvCxnSpPr>
            <a:cxnSpLocks/>
          </p:cNvCxnSpPr>
          <p:nvPr/>
        </p:nvCxnSpPr>
        <p:spPr>
          <a:xfrm>
            <a:off x="3926029" y="5910409"/>
            <a:ext cx="31340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5DFD971-CBE9-2348-A727-60EBCC400363}"/>
              </a:ext>
            </a:extLst>
          </p:cNvPr>
          <p:cNvSpPr txBox="1"/>
          <p:nvPr/>
        </p:nvSpPr>
        <p:spPr>
          <a:xfrm>
            <a:off x="7704241" y="6257990"/>
            <a:ext cx="3800102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TOWER CLOSES AIRPORT AFTER LANDING COMPLETE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0EDCD4E-F413-EF47-B0A2-175E870F7DC2}"/>
              </a:ext>
            </a:extLst>
          </p:cNvPr>
          <p:cNvCxnSpPr/>
          <p:nvPr/>
        </p:nvCxnSpPr>
        <p:spPr>
          <a:xfrm flipH="1">
            <a:off x="3911162" y="6362829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8655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96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Cain, Daniel (CDR)</dc:creator>
  <cp:lastModifiedBy>Cain, Daniel (CDR)</cp:lastModifiedBy>
  <cp:revision>7</cp:revision>
  <dcterms:created xsi:type="dcterms:W3CDTF">2018-07-24T19:13:28Z</dcterms:created>
  <dcterms:modified xsi:type="dcterms:W3CDTF">2018-07-25T00:08:26Z</dcterms:modified>
</cp:coreProperties>
</file>