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223"/>
    <p:restoredTop sz="94674"/>
  </p:normalViewPr>
  <p:slideViewPr>
    <p:cSldViewPr snapToGrid="0" snapToObjects="1">
      <p:cViewPr>
        <p:scale>
          <a:sx n="130" d="100"/>
          <a:sy n="13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377BB-9FF5-9E41-835A-5BF443B1B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8718E8-7BC5-B047-BC37-CA94A2B94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FA278-D493-5D4D-9E04-4D1B4E034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C2AAA-72D9-894F-9E4F-1B5B8B2D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D6071-9E5C-4844-B914-7B4DFBD9B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10355-D8AE-E242-8BFF-25371D61D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C3FFA2-8381-F345-A9B3-C7EAEFAD5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EC834-78AD-8543-86D2-21336151F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5BC17-8EBF-724A-8FA5-ADF32FCC3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06E8B-E894-964E-9AA8-A7F691355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0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47F904-2B86-F641-A41A-7CEC5C57B9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FD42D-AAAF-1841-8AB1-CF5E702036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B325C-DC7A-4648-87DE-0018AF380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3D3BB-9BF2-6B48-9980-66AFE0AB3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FD2DF-3DBC-A447-AE4A-C02C5ECD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56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D0FB3-49E3-F245-9D5A-F1662171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70B5F-84F4-F949-86F7-AA30CAAD9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24246-F592-DC41-A0A7-4BC471A0D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E6AAB-05CF-4A4D-A416-FCC21F32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3899D-1F81-E149-8CB7-79A8082B3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6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712FF-39A8-7640-8213-09014510C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DBC55A-1CD4-DF47-BA18-7B9E887E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3AA77-047F-AA4C-B555-177A82532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FC7FF-214E-9C4C-A9E6-DB192F470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CF23F-6C45-B34B-B3AF-F41D95CE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4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C8710-9FA2-7044-AE97-F1BF1028F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6585A-BD3B-FB46-8A1F-4A7E0D423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CD5530-E74C-B047-9604-AD1DE2899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D21443-56F4-8D4B-BB0C-6808ADBE8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5DDC85-69B2-FA44-9849-7ABFE8291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05C2F0-64D0-4C42-8833-11FC8F29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04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89978-27CF-D04B-B911-91D6B5B6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FAA6D-91A9-6B4B-85EF-7B15D899C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6B860-39A8-F647-A244-426064C6BD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34F28C-28E3-1E46-AD5D-E4E0BF2E3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BBF439-E188-8645-9E0E-88FC9E1CC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ADCE2A-8101-2F44-AFBB-9541D42C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55DC35-8D29-B24E-9737-8F894B65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0C3D92-A81D-4A4E-9A9A-849E060E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8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46448-F044-044C-ACCC-82C040F49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065CD8-E4FC-3D46-9CEE-33FBFB5D1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699F94-1255-5C49-A822-ED35DA72A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EAF760-1C7C-7D46-80C9-70D4C8CB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7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AFB4F7-F4B7-874B-A3B9-89F8EFF21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73B22-451D-5B42-B5BA-38EA094CD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C8CC25-967B-D247-8602-7E9734521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7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9EE87-543C-E442-AF16-B3E37B66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0C5A0-0E9D-CF4F-98FE-9E929C788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2A0A7-840B-CF42-97D0-3C23A32CD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2A949-DF16-9E4D-9D89-B941293CA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4F5C2A-131E-AD43-9124-4DA5A7574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6CC9C8-8C4C-2442-8031-2408696C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5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69B60-B2AE-D34E-AD10-7092088B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0F154-B42E-7C43-82B5-C31845912D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7AFC9-B427-B642-B728-B9A2D7280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B78CF-E2E9-DD48-8647-8C0FD16A4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382C2-71B4-A344-B60C-F7F4D8EE0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71D72F-7FAB-E348-862C-95E077BB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0AAEF6-918D-1246-A7C9-7274A00F5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92472-8E38-6B49-BA8A-C497B9E7E8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EA5D2-C8E1-6A42-888A-26E582BF1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DC3DE-B2C6-7643-A232-26FA65D2601C}" type="datetimeFigureOut">
              <a:rPr lang="en-US" smtClean="0"/>
              <a:t>7/24/18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7A7B5-7E3A-994F-B32F-F15EF01365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0A435-8299-1747-A75D-51550859E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E767-1622-944D-A8B9-6E4CE99C3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4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B71BD2-38CD-534F-83B1-1CC8320662D1}"/>
              </a:ext>
            </a:extLst>
          </p:cNvPr>
          <p:cNvSpPr/>
          <p:nvPr/>
        </p:nvSpPr>
        <p:spPr>
          <a:xfrm>
            <a:off x="2616741" y="466928"/>
            <a:ext cx="1673158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FD752E-E6EE-9647-843F-3CC92BBFE732}"/>
              </a:ext>
            </a:extLst>
          </p:cNvPr>
          <p:cNvSpPr/>
          <p:nvPr/>
        </p:nvSpPr>
        <p:spPr>
          <a:xfrm>
            <a:off x="6916369" y="466929"/>
            <a:ext cx="1488331" cy="856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20B870-53DA-9045-8D0F-CEE93D095D56}"/>
              </a:ext>
            </a:extLst>
          </p:cNvPr>
          <p:cNvSpPr txBox="1"/>
          <p:nvPr/>
        </p:nvSpPr>
        <p:spPr>
          <a:xfrm>
            <a:off x="2704290" y="719847"/>
            <a:ext cx="147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CAIN CLIENT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A24368-0CB9-EE47-8F4A-691954CDD3A2}"/>
              </a:ext>
            </a:extLst>
          </p:cNvPr>
          <p:cNvSpPr txBox="1"/>
          <p:nvPr/>
        </p:nvSpPr>
        <p:spPr>
          <a:xfrm>
            <a:off x="6916369" y="726065"/>
            <a:ext cx="147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CAIN SERVER</a:t>
            </a: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DCCBAF07-1531-5E41-B71C-1CAB3C964F9F}"/>
              </a:ext>
            </a:extLst>
          </p:cNvPr>
          <p:cNvSpPr/>
          <p:nvPr/>
        </p:nvSpPr>
        <p:spPr>
          <a:xfrm>
            <a:off x="3365771" y="1322962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3A98D30E-1BE4-3B40-A5D6-7C41B2DA7942}"/>
              </a:ext>
            </a:extLst>
          </p:cNvPr>
          <p:cNvSpPr/>
          <p:nvPr/>
        </p:nvSpPr>
        <p:spPr>
          <a:xfrm>
            <a:off x="7555162" y="1319295"/>
            <a:ext cx="175098" cy="498056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C35D64-301E-CF4D-9EC6-DB31EFD17DF9}"/>
              </a:ext>
            </a:extLst>
          </p:cNvPr>
          <p:cNvSpPr/>
          <p:nvPr/>
        </p:nvSpPr>
        <p:spPr>
          <a:xfrm>
            <a:off x="3506230" y="1665512"/>
            <a:ext cx="270862" cy="294581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F55C8D-CD88-0445-915B-87B8E8DE2E1F}"/>
              </a:ext>
            </a:extLst>
          </p:cNvPr>
          <p:cNvSpPr txBox="1"/>
          <p:nvPr/>
        </p:nvSpPr>
        <p:spPr>
          <a:xfrm>
            <a:off x="7730260" y="1611086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CREATE SERVERSOCKET 2318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EFEB6F-B99D-3B43-BA11-68FC92FC5B06}"/>
              </a:ext>
            </a:extLst>
          </p:cNvPr>
          <p:cNvSpPr txBox="1"/>
          <p:nvPr/>
        </p:nvSpPr>
        <p:spPr>
          <a:xfrm>
            <a:off x="272143" y="1319295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USER INPUT DESIRED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17C1191-90BA-5A44-98A6-A86715022938}"/>
              </a:ext>
            </a:extLst>
          </p:cNvPr>
          <p:cNvCxnSpPr/>
          <p:nvPr/>
        </p:nvCxnSpPr>
        <p:spPr>
          <a:xfrm>
            <a:off x="1066800" y="1665512"/>
            <a:ext cx="22989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28F7CF-8762-B944-AC36-AC19CC68C9F3}"/>
              </a:ext>
            </a:extLst>
          </p:cNvPr>
          <p:cNvCxnSpPr>
            <a:cxnSpLocks/>
          </p:cNvCxnSpPr>
          <p:nvPr/>
        </p:nvCxnSpPr>
        <p:spPr>
          <a:xfrm>
            <a:off x="3888980" y="1817912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0498151-63DE-E644-9670-5BFDD91646FF}"/>
              </a:ext>
            </a:extLst>
          </p:cNvPr>
          <p:cNvSpPr txBox="1"/>
          <p:nvPr/>
        </p:nvSpPr>
        <p:spPr>
          <a:xfrm>
            <a:off x="4419599" y="1830926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COMMUNICATE REQUEST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009462C-F846-5B45-BB55-D4B98888885C}"/>
              </a:ext>
            </a:extLst>
          </p:cNvPr>
          <p:cNvCxnSpPr/>
          <p:nvPr/>
        </p:nvCxnSpPr>
        <p:spPr>
          <a:xfrm flipH="1">
            <a:off x="4027714" y="2667000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207AB1C-0C22-0849-BA34-986EE8A5232E}"/>
              </a:ext>
            </a:extLst>
          </p:cNvPr>
          <p:cNvSpPr txBox="1"/>
          <p:nvPr/>
        </p:nvSpPr>
        <p:spPr>
          <a:xfrm>
            <a:off x="4571999" y="2353438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‘ACCEPTS’ CLIENT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012323-681C-6346-BECB-0B93825C6A65}"/>
              </a:ext>
            </a:extLst>
          </p:cNvPr>
          <p:cNvCxnSpPr>
            <a:cxnSpLocks/>
          </p:cNvCxnSpPr>
          <p:nvPr/>
        </p:nvCxnSpPr>
        <p:spPr>
          <a:xfrm>
            <a:off x="3965178" y="3189514"/>
            <a:ext cx="32483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8FC0962-85D9-2A42-8C2F-3050486EDFF0}"/>
              </a:ext>
            </a:extLst>
          </p:cNvPr>
          <p:cNvSpPr txBox="1"/>
          <p:nvPr/>
        </p:nvSpPr>
        <p:spPr>
          <a:xfrm>
            <a:off x="4495797" y="3202528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INPUT EXECUTED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E1836FA-C465-C543-B4F1-3C98D81E2B6A}"/>
              </a:ext>
            </a:extLst>
          </p:cNvPr>
          <p:cNvSpPr/>
          <p:nvPr/>
        </p:nvSpPr>
        <p:spPr>
          <a:xfrm>
            <a:off x="7289963" y="1817912"/>
            <a:ext cx="320635" cy="8490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01898E-5472-6E4C-A211-DC100B51DE96}"/>
              </a:ext>
            </a:extLst>
          </p:cNvPr>
          <p:cNvCxnSpPr/>
          <p:nvPr/>
        </p:nvCxnSpPr>
        <p:spPr>
          <a:xfrm flipH="1">
            <a:off x="3929743" y="4452256"/>
            <a:ext cx="3109598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7CF9942-A6AB-8147-9CBB-F87C74BFE0E7}"/>
              </a:ext>
            </a:extLst>
          </p:cNvPr>
          <p:cNvSpPr txBox="1"/>
          <p:nvPr/>
        </p:nvSpPr>
        <p:spPr>
          <a:xfrm>
            <a:off x="4474028" y="4138694"/>
            <a:ext cx="207917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SERVER CONFIRMS REQUEST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A7BD0D9-9A0B-ED47-A165-0D2D11F44B89}"/>
              </a:ext>
            </a:extLst>
          </p:cNvPr>
          <p:cNvSpPr/>
          <p:nvPr/>
        </p:nvSpPr>
        <p:spPr>
          <a:xfrm>
            <a:off x="7293452" y="3167742"/>
            <a:ext cx="320635" cy="162056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C0FB3B-263C-244D-82C0-AD960C8675DA}"/>
              </a:ext>
            </a:extLst>
          </p:cNvPr>
          <p:cNvSpPr txBox="1"/>
          <p:nvPr/>
        </p:nvSpPr>
        <p:spPr>
          <a:xfrm>
            <a:off x="7730259" y="4611329"/>
            <a:ext cx="2077769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CLOSE CONNECTION</a:t>
            </a:r>
          </a:p>
        </p:txBody>
      </p:sp>
    </p:spTree>
    <p:extLst>
      <p:ext uri="{BB962C8B-B14F-4D97-AF65-F5344CB8AC3E}">
        <p14:creationId xmlns:p14="http://schemas.microsoft.com/office/powerpoint/2010/main" val="1058655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24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Cain, Daniel (CDR)</dc:creator>
  <cp:lastModifiedBy>Cain, Daniel (CDR)</cp:lastModifiedBy>
  <cp:revision>3</cp:revision>
  <dcterms:created xsi:type="dcterms:W3CDTF">2018-07-24T19:13:28Z</dcterms:created>
  <dcterms:modified xsi:type="dcterms:W3CDTF">2018-07-24T19:48:48Z</dcterms:modified>
</cp:coreProperties>
</file>