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/>
    <p:restoredTop sz="94565"/>
  </p:normalViewPr>
  <p:slideViewPr>
    <p:cSldViewPr snapToGrid="0" snapToObjects="1">
      <p:cViewPr varScale="1">
        <p:scale>
          <a:sx n="69" d="100"/>
          <a:sy n="69" d="100"/>
        </p:scale>
        <p:origin x="232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3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4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52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1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13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5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7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5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58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0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E03CE-BCAD-FB49-AF71-DD7A85FEB590}" type="datetimeFigureOut">
              <a:rPr lang="en-US" smtClean="0"/>
              <a:t>8/2/18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BA4D4-8DDF-EA4F-9D18-671DACBAAD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7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6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20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Garrett Loeffelman</dc:creator>
  <cp:lastModifiedBy>Garrett Loeffelman</cp:lastModifiedBy>
  <cp:revision>1</cp:revision>
  <dcterms:created xsi:type="dcterms:W3CDTF">2018-08-02T16:26:45Z</dcterms:created>
  <dcterms:modified xsi:type="dcterms:W3CDTF">2018-08-02T16:27:36Z</dcterms:modified>
</cp:coreProperties>
</file>