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7"/>
    <p:restoredTop sz="94565"/>
  </p:normalViewPr>
  <p:slideViewPr>
    <p:cSldViewPr snapToGrid="0" snapToObjects="1">
      <p:cViewPr varScale="1">
        <p:scale>
          <a:sx n="69" d="100"/>
          <a:sy n="69" d="100"/>
        </p:scale>
        <p:origin x="232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8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2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1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18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7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48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7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97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94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DC29A-1207-6C47-B35E-88FAD62BCC3A}" type="datetimeFigureOut">
              <a:rPr lang="en-US" smtClean="0"/>
              <a:t>7/25/18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23719-4E0C-2C42-9859-9D04C24DE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8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629" y="130629"/>
            <a:ext cx="9186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smtClean="0"/>
              <a:t>Loeffelman Assignment 1 TCP Example 1 Output</a:t>
            </a:r>
            <a:endParaRPr lang="en-US" sz="36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92" y="2773524"/>
            <a:ext cx="8049208" cy="40844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106" y="668953"/>
            <a:ext cx="10269893" cy="21045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6612" y="1418253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2596" y="4385388"/>
            <a:ext cx="72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073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629" y="130629"/>
            <a:ext cx="9186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Loeffelman Assignment 1 TCP Example 2 Output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30629" y="77696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Server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575" y="776960"/>
            <a:ext cx="10736425" cy="279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4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629" y="130629"/>
            <a:ext cx="9186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Loeffelman Assignment 1 TCP Example 2 Output</a:t>
            </a:r>
            <a:endParaRPr lang="en-US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0629" y="776960"/>
            <a:ext cx="904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Client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314" y="1007792"/>
            <a:ext cx="9240952" cy="573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319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Macintosh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Loeffelman</dc:creator>
  <cp:lastModifiedBy>Garrett Loeffelman</cp:lastModifiedBy>
  <cp:revision>1</cp:revision>
  <dcterms:created xsi:type="dcterms:W3CDTF">2018-07-25T17:16:53Z</dcterms:created>
  <dcterms:modified xsi:type="dcterms:W3CDTF">2018-07-25T17:20:13Z</dcterms:modified>
</cp:coreProperties>
</file>