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80E4-7BB7-47B1-84D9-0613DC1AFB86}" type="datetimeFigureOut">
              <a:rPr lang="en-US" smtClean="0"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45F78-EF7F-4DDC-8C10-8E9D81B605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632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80E4-7BB7-47B1-84D9-0613DC1AFB86}" type="datetimeFigureOut">
              <a:rPr lang="en-US" smtClean="0"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45F78-EF7F-4DDC-8C10-8E9D81B605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722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80E4-7BB7-47B1-84D9-0613DC1AFB86}" type="datetimeFigureOut">
              <a:rPr lang="en-US" smtClean="0"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45F78-EF7F-4DDC-8C10-8E9D81B605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3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80E4-7BB7-47B1-84D9-0613DC1AFB86}" type="datetimeFigureOut">
              <a:rPr lang="en-US" smtClean="0"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45F78-EF7F-4DDC-8C10-8E9D81B605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912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80E4-7BB7-47B1-84D9-0613DC1AFB86}" type="datetimeFigureOut">
              <a:rPr lang="en-US" smtClean="0"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45F78-EF7F-4DDC-8C10-8E9D81B605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241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80E4-7BB7-47B1-84D9-0613DC1AFB86}" type="datetimeFigureOut">
              <a:rPr lang="en-US" smtClean="0"/>
              <a:t>7/24/2018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45F78-EF7F-4DDC-8C10-8E9D81B605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688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80E4-7BB7-47B1-84D9-0613DC1AFB86}" type="datetimeFigureOut">
              <a:rPr lang="en-US" smtClean="0"/>
              <a:t>7/24/2018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45F78-EF7F-4DDC-8C10-8E9D81B605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295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80E4-7BB7-47B1-84D9-0613DC1AFB86}" type="datetimeFigureOut">
              <a:rPr lang="en-US" smtClean="0"/>
              <a:t>7/24/2018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45F78-EF7F-4DDC-8C10-8E9D81B605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38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80E4-7BB7-47B1-84D9-0613DC1AFB86}" type="datetimeFigureOut">
              <a:rPr lang="en-US" smtClean="0"/>
              <a:t>7/24/2018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45F78-EF7F-4DDC-8C10-8E9D81B605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982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80E4-7BB7-47B1-84D9-0613DC1AFB86}" type="datetimeFigureOut">
              <a:rPr lang="en-US" smtClean="0"/>
              <a:t>7/24/2018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45F78-EF7F-4DDC-8C10-8E9D81B605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257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280E4-7BB7-47B1-84D9-0613DC1AFB86}" type="datetimeFigureOut">
              <a:rPr lang="en-US" smtClean="0"/>
              <a:t>7/24/2018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45F78-EF7F-4DDC-8C10-8E9D81B605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072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280E4-7BB7-47B1-84D9-0613DC1AFB86}" type="datetimeFigureOut">
              <a:rPr lang="en-US" smtClean="0"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45F78-EF7F-4DDC-8C10-8E9D81B605A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518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3394899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4899" y="0"/>
            <a:ext cx="3331458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8024" y="1"/>
            <a:ext cx="4773976" cy="6858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726357" y="0"/>
            <a:ext cx="0" cy="6858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418024" y="0"/>
            <a:ext cx="0" cy="6858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6440736" y="1903960"/>
            <a:ext cx="1262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Client </a:t>
            </a:r>
            <a:endParaRPr lang="en-US" sz="32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6779802" y="1280160"/>
            <a:ext cx="292389" cy="4267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6433332" y="4799560"/>
            <a:ext cx="1277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Server</a:t>
            </a:r>
            <a:endParaRPr lang="en-US" sz="3200" b="1" dirty="0"/>
          </a:p>
        </p:txBody>
      </p:sp>
      <p:cxnSp>
        <p:nvCxnSpPr>
          <p:cNvPr id="15" name="Straight Arrow Connector 14"/>
          <p:cNvCxnSpPr>
            <a:stCxn id="14" idx="1"/>
          </p:cNvCxnSpPr>
          <p:nvPr/>
        </p:nvCxnSpPr>
        <p:spPr>
          <a:xfrm>
            <a:off x="7072194" y="5730809"/>
            <a:ext cx="345827" cy="1365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277763" y="0"/>
            <a:ext cx="0" cy="68580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0820401" y="267315"/>
            <a:ext cx="914400" cy="12975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Created 10 open ports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9231086" y="1837509"/>
            <a:ext cx="409303" cy="2873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9231086" y="2316481"/>
            <a:ext cx="409303" cy="2873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9231086" y="2795453"/>
            <a:ext cx="409303" cy="2873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9231086" y="3274425"/>
            <a:ext cx="409303" cy="2873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9231086" y="3692435"/>
            <a:ext cx="409303" cy="2873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9231086" y="4174412"/>
            <a:ext cx="409303" cy="2873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9231086" y="4656389"/>
            <a:ext cx="409303" cy="2873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9231086" y="5124084"/>
            <a:ext cx="409303" cy="2873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9231086" y="5580018"/>
            <a:ext cx="409303" cy="2873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9231086" y="6035952"/>
            <a:ext cx="409303" cy="2873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1277600" y="2876835"/>
            <a:ext cx="914400" cy="25346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Used Telnet to connect to </a:t>
            </a:r>
            <a:r>
              <a:rPr lang="en-US" smtClean="0"/>
              <a:t>each 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661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Furr</dc:creator>
  <cp:lastModifiedBy>John Furr</cp:lastModifiedBy>
  <cp:revision>2</cp:revision>
  <dcterms:created xsi:type="dcterms:W3CDTF">2018-07-25T00:45:58Z</dcterms:created>
  <dcterms:modified xsi:type="dcterms:W3CDTF">2018-07-25T00:57:44Z</dcterms:modified>
</cp:coreProperties>
</file>