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1" autoAdjust="0"/>
    <p:restoredTop sz="94660"/>
  </p:normalViewPr>
  <p:slideViewPr>
    <p:cSldViewPr snapToGrid="0">
      <p:cViewPr varScale="1">
        <p:scale>
          <a:sx n="73" d="100"/>
          <a:sy n="73" d="100"/>
        </p:scale>
        <p:origin x="45" y="38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58EE-A894-49F0-9E8D-AE0073185393}" type="datetimeFigureOut">
              <a:rPr lang="en-US" smtClean="0"/>
              <a:t>02-Aug-18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5DF9-4076-43A5-B22D-FC990C640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508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58EE-A894-49F0-9E8D-AE0073185393}" type="datetimeFigureOut">
              <a:rPr lang="en-US" smtClean="0"/>
              <a:t>02-Aug-18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5DF9-4076-43A5-B22D-FC990C640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72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58EE-A894-49F0-9E8D-AE0073185393}" type="datetimeFigureOut">
              <a:rPr lang="en-US" smtClean="0"/>
              <a:t>02-Aug-18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5DF9-4076-43A5-B22D-FC990C640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08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58EE-A894-49F0-9E8D-AE0073185393}" type="datetimeFigureOut">
              <a:rPr lang="en-US" smtClean="0"/>
              <a:t>02-Aug-18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5DF9-4076-43A5-B22D-FC990C640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586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58EE-A894-49F0-9E8D-AE0073185393}" type="datetimeFigureOut">
              <a:rPr lang="en-US" smtClean="0"/>
              <a:t>02-Aug-18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5DF9-4076-43A5-B22D-FC990C640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5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58EE-A894-49F0-9E8D-AE0073185393}" type="datetimeFigureOut">
              <a:rPr lang="en-US" smtClean="0"/>
              <a:t>02-Aug-18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5DF9-4076-43A5-B22D-FC990C640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601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58EE-A894-49F0-9E8D-AE0073185393}" type="datetimeFigureOut">
              <a:rPr lang="en-US" smtClean="0"/>
              <a:t>02-Aug-18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5DF9-4076-43A5-B22D-FC990C640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786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58EE-A894-49F0-9E8D-AE0073185393}" type="datetimeFigureOut">
              <a:rPr lang="en-US" smtClean="0"/>
              <a:t>02-Aug-18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5DF9-4076-43A5-B22D-FC990C640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407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58EE-A894-49F0-9E8D-AE0073185393}" type="datetimeFigureOut">
              <a:rPr lang="en-US" smtClean="0"/>
              <a:t>02-Aug-18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5DF9-4076-43A5-B22D-FC990C640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900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58EE-A894-49F0-9E8D-AE0073185393}" type="datetimeFigureOut">
              <a:rPr lang="en-US" smtClean="0"/>
              <a:t>02-Aug-18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5DF9-4076-43A5-B22D-FC990C640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944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58EE-A894-49F0-9E8D-AE0073185393}" type="datetimeFigureOut">
              <a:rPr lang="en-US" smtClean="0"/>
              <a:t>02-Aug-18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5DF9-4076-43A5-B22D-FC990C640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568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158EE-A894-49F0-9E8D-AE0073185393}" type="datetimeFigureOut">
              <a:rPr lang="en-US" smtClean="0"/>
              <a:t>02-Aug-18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F5DF9-4076-43A5-B22D-FC990C640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145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620891" y="252763"/>
            <a:ext cx="1852097" cy="64825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CLIENT</a:t>
            </a:r>
            <a:endParaRPr lang="en-US" sz="3200" dirty="0"/>
          </a:p>
        </p:txBody>
      </p:sp>
      <p:sp>
        <p:nvSpPr>
          <p:cNvPr id="5" name="Rounded Rectangle 4"/>
          <p:cNvSpPr/>
          <p:nvPr/>
        </p:nvSpPr>
        <p:spPr>
          <a:xfrm>
            <a:off x="7316167" y="252762"/>
            <a:ext cx="1852097" cy="65346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SERVER</a:t>
            </a:r>
            <a:endParaRPr lang="en-US" sz="3200" dirty="0"/>
          </a:p>
        </p:txBody>
      </p:sp>
      <p:sp>
        <p:nvSpPr>
          <p:cNvPr id="6" name="Right Arrow 5"/>
          <p:cNvSpPr/>
          <p:nvPr/>
        </p:nvSpPr>
        <p:spPr>
          <a:xfrm>
            <a:off x="4761848" y="-7437"/>
            <a:ext cx="2308025" cy="1997631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REQUEST </a:t>
            </a:r>
            <a:r>
              <a:rPr lang="en-US" dirty="0" smtClean="0"/>
              <a:t>COMMUNICATED</a:t>
            </a:r>
            <a:endParaRPr lang="en-US" dirty="0" smtClean="0"/>
          </a:p>
        </p:txBody>
      </p:sp>
      <p:sp>
        <p:nvSpPr>
          <p:cNvPr id="7" name="Right Arrow 6"/>
          <p:cNvSpPr/>
          <p:nvPr/>
        </p:nvSpPr>
        <p:spPr>
          <a:xfrm>
            <a:off x="659106" y="758117"/>
            <a:ext cx="2015174" cy="867807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INPUT</a:t>
            </a:r>
            <a:endParaRPr lang="en-US" dirty="0"/>
          </a:p>
        </p:txBody>
      </p:sp>
      <p:sp>
        <p:nvSpPr>
          <p:cNvPr id="9" name="Left Arrow 8"/>
          <p:cNvSpPr/>
          <p:nvPr/>
        </p:nvSpPr>
        <p:spPr>
          <a:xfrm>
            <a:off x="4761848" y="1672679"/>
            <a:ext cx="2308025" cy="1419922"/>
          </a:xfrm>
          <a:prstGeom prst="lef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Answer this question:</a:t>
            </a:r>
            <a:endParaRPr lang="en-US" sz="1600" dirty="0"/>
          </a:p>
        </p:txBody>
      </p:sp>
      <p:sp>
        <p:nvSpPr>
          <p:cNvPr id="10" name="Right Arrow 9"/>
          <p:cNvSpPr/>
          <p:nvPr/>
        </p:nvSpPr>
        <p:spPr>
          <a:xfrm>
            <a:off x="4773002" y="4404421"/>
            <a:ext cx="2296871" cy="949990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Because he was hungry?</a:t>
            </a:r>
            <a:endParaRPr lang="en-US" dirty="0" smtClean="0"/>
          </a:p>
        </p:txBody>
      </p:sp>
      <p:sp>
        <p:nvSpPr>
          <p:cNvPr id="11" name="Left Arrow 10"/>
          <p:cNvSpPr/>
          <p:nvPr/>
        </p:nvSpPr>
        <p:spPr>
          <a:xfrm>
            <a:off x="4787870" y="5151962"/>
            <a:ext cx="2311739" cy="887735"/>
          </a:xfrm>
          <a:prstGeom prst="lef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No, to get to the other side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597698" y="505522"/>
            <a:ext cx="3085170" cy="854927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Port </a:t>
            </a:r>
            <a:r>
              <a:rPr lang="en-US" dirty="0" smtClean="0"/>
              <a:t>woke up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601418" y="5594170"/>
            <a:ext cx="3085170" cy="854927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Print IP and port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586550" y="2115010"/>
            <a:ext cx="3085170" cy="854927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Server accepts request</a:t>
            </a:r>
            <a:endParaRPr lang="en-US" dirty="0"/>
          </a:p>
        </p:txBody>
      </p:sp>
      <p:sp>
        <p:nvSpPr>
          <p:cNvPr id="15" name="Left Arrow 14"/>
          <p:cNvSpPr/>
          <p:nvPr/>
        </p:nvSpPr>
        <p:spPr>
          <a:xfrm>
            <a:off x="4765568" y="3192949"/>
            <a:ext cx="2308025" cy="1419922"/>
          </a:xfrm>
          <a:prstGeom prst="lef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Why did the chicken cross the road</a:t>
            </a:r>
            <a:r>
              <a:rPr lang="en-US" sz="1600" dirty="0" smtClean="0"/>
              <a:t>?</a:t>
            </a:r>
            <a:endParaRPr lang="en-US" sz="1600" dirty="0"/>
          </a:p>
        </p:txBody>
      </p:sp>
      <p:sp>
        <p:nvSpPr>
          <p:cNvPr id="16" name="Right Arrow 15"/>
          <p:cNvSpPr/>
          <p:nvPr/>
        </p:nvSpPr>
        <p:spPr>
          <a:xfrm>
            <a:off x="4795303" y="5905149"/>
            <a:ext cx="2296871" cy="882089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 get to the other side?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823426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48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Naval Postgraduate 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Erin Demchko</dc:creator>
  <cp:lastModifiedBy>Erin Demchko</cp:lastModifiedBy>
  <cp:revision>10</cp:revision>
  <dcterms:created xsi:type="dcterms:W3CDTF">2018-07-26T18:56:46Z</dcterms:created>
  <dcterms:modified xsi:type="dcterms:W3CDTF">2018-08-02T18:32:07Z</dcterms:modified>
</cp:coreProperties>
</file>