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8" d="100"/>
          <a:sy n="88" d="100"/>
        </p:scale>
        <p:origin x="49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26327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97220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73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29122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52410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6886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02959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523817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29828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32579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70720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1280E4-7BB7-47B1-84D9-0613DC1AFB86}" type="datetimeFigureOut">
              <a:rPr lang="en-US" smtClean="0"/>
              <a:t>7/24/2018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245F78-EF7F-4DDC-8C10-8E9D81B605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7518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1"/>
            <a:ext cx="3394899" cy="6858000"/>
          </a:xfrm>
          <a:prstGeom prst="rect">
            <a:avLst/>
          </a:prstGeom>
        </p:spPr>
      </p:pic>
      <p:pic>
        <p:nvPicPr>
          <p:cNvPr id="5" name="Picture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394899" y="0"/>
            <a:ext cx="3331458" cy="6858000"/>
          </a:xfrm>
          <a:prstGeom prst="rect">
            <a:avLst/>
          </a:prstGeom>
        </p:spPr>
      </p:pic>
      <p:pic>
        <p:nvPicPr>
          <p:cNvPr id="6" name="Picture 5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7418024" y="1"/>
            <a:ext cx="4773976" cy="6858000"/>
          </a:xfrm>
          <a:prstGeom prst="rect">
            <a:avLst/>
          </a:prstGeom>
        </p:spPr>
      </p:pic>
      <p:cxnSp>
        <p:nvCxnSpPr>
          <p:cNvPr id="8" name="Straight Connector 7"/>
          <p:cNvCxnSpPr/>
          <p:nvPr/>
        </p:nvCxnSpPr>
        <p:spPr>
          <a:xfrm>
            <a:off x="6726357" y="0"/>
            <a:ext cx="0" cy="685800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7418024" y="0"/>
            <a:ext cx="0" cy="685800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 rot="16200000">
            <a:off x="6440736" y="1903960"/>
            <a:ext cx="12629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Client </a:t>
            </a:r>
            <a:endParaRPr lang="en-US" sz="3200" b="1" dirty="0"/>
          </a:p>
        </p:txBody>
      </p:sp>
      <p:cxnSp>
        <p:nvCxnSpPr>
          <p:cNvPr id="12" name="Straight Arrow Connector 11"/>
          <p:cNvCxnSpPr/>
          <p:nvPr/>
        </p:nvCxnSpPr>
        <p:spPr>
          <a:xfrm flipH="1" flipV="1">
            <a:off x="6779802" y="1280160"/>
            <a:ext cx="292389" cy="42672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 rot="16200000">
            <a:off x="6433332" y="4799560"/>
            <a:ext cx="127772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Server</a:t>
            </a:r>
            <a:endParaRPr lang="en-US" sz="3200" b="1" dirty="0"/>
          </a:p>
        </p:txBody>
      </p:sp>
      <p:cxnSp>
        <p:nvCxnSpPr>
          <p:cNvPr id="15" name="Straight Arrow Connector 14"/>
          <p:cNvCxnSpPr>
            <a:stCxn id="14" idx="1"/>
          </p:cNvCxnSpPr>
          <p:nvPr/>
        </p:nvCxnSpPr>
        <p:spPr>
          <a:xfrm>
            <a:off x="7072194" y="5730809"/>
            <a:ext cx="345827" cy="136591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>
            <a:off x="3277763" y="0"/>
            <a:ext cx="0" cy="6858000"/>
          </a:xfrm>
          <a:prstGeom prst="line">
            <a:avLst/>
          </a:prstGeom>
          <a:ln w="285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/>
          <p:cNvSpPr/>
          <p:nvPr/>
        </p:nvSpPr>
        <p:spPr>
          <a:xfrm>
            <a:off x="10820401" y="267315"/>
            <a:ext cx="914400" cy="129757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Created 10 open ports</a:t>
            </a:r>
            <a:endParaRPr lang="en-US" dirty="0"/>
          </a:p>
        </p:txBody>
      </p:sp>
      <p:sp>
        <p:nvSpPr>
          <p:cNvPr id="3" name="Oval 2"/>
          <p:cNvSpPr/>
          <p:nvPr/>
        </p:nvSpPr>
        <p:spPr>
          <a:xfrm>
            <a:off x="9231086" y="1837509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9231086" y="2316481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Oval 16"/>
          <p:cNvSpPr/>
          <p:nvPr/>
        </p:nvSpPr>
        <p:spPr>
          <a:xfrm>
            <a:off x="9231086" y="2795453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/>
          <p:cNvSpPr/>
          <p:nvPr/>
        </p:nvSpPr>
        <p:spPr>
          <a:xfrm>
            <a:off x="9231086" y="3274425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/>
          <p:cNvSpPr/>
          <p:nvPr/>
        </p:nvSpPr>
        <p:spPr>
          <a:xfrm>
            <a:off x="9231086" y="3692435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9231086" y="4174412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/>
          <p:cNvSpPr/>
          <p:nvPr/>
        </p:nvSpPr>
        <p:spPr>
          <a:xfrm>
            <a:off x="9231086" y="4656389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Oval 25"/>
          <p:cNvSpPr/>
          <p:nvPr/>
        </p:nvSpPr>
        <p:spPr>
          <a:xfrm>
            <a:off x="9231086" y="5124084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9231086" y="5580018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9231086" y="6035952"/>
            <a:ext cx="409303" cy="287382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11277600" y="2876835"/>
            <a:ext cx="914400" cy="253463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Used Telnet to connect to </a:t>
            </a:r>
            <a:r>
              <a:rPr lang="en-US" smtClean="0"/>
              <a:t>each one.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6661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14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 Furr</dc:creator>
  <cp:lastModifiedBy>John Furr</cp:lastModifiedBy>
  <cp:revision>2</cp:revision>
  <dcterms:created xsi:type="dcterms:W3CDTF">2018-07-25T00:45:58Z</dcterms:created>
  <dcterms:modified xsi:type="dcterms:W3CDTF">2018-07-25T00:57:44Z</dcterms:modified>
</cp:coreProperties>
</file>

<file path=docProps/thumbnail.jpeg>
</file>