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43" autoAdjust="0"/>
    <p:restoredTop sz="94660"/>
  </p:normalViewPr>
  <p:slideViewPr>
    <p:cSldViewPr snapToGrid="0">
      <p:cViewPr varScale="1">
        <p:scale>
          <a:sx n="62" d="100"/>
          <a:sy n="62" d="100"/>
        </p:scale>
        <p:origin x="96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2131B-CF6F-409F-A84A-CD0E4556EE1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A8AB-388A-4E57-811B-C2DE08A75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308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2131B-CF6F-409F-A84A-CD0E4556EE1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A8AB-388A-4E57-811B-C2DE08A75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325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2131B-CF6F-409F-A84A-CD0E4556EE1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A8AB-388A-4E57-811B-C2DE08A75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751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2131B-CF6F-409F-A84A-CD0E4556EE1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A8AB-388A-4E57-811B-C2DE08A75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691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2131B-CF6F-409F-A84A-CD0E4556EE1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A8AB-388A-4E57-811B-C2DE08A75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087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2131B-CF6F-409F-A84A-CD0E4556EE1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A8AB-388A-4E57-811B-C2DE08A75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529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2131B-CF6F-409F-A84A-CD0E4556EE1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A8AB-388A-4E57-811B-C2DE08A75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619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2131B-CF6F-409F-A84A-CD0E4556EE1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A8AB-388A-4E57-811B-C2DE08A75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758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2131B-CF6F-409F-A84A-CD0E4556EE1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A8AB-388A-4E57-811B-C2DE08A75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550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2131B-CF6F-409F-A84A-CD0E4556EE1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A8AB-388A-4E57-811B-C2DE08A75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683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2131B-CF6F-409F-A84A-CD0E4556EE1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A8AB-388A-4E57-811B-C2DE08A75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682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2131B-CF6F-409F-A84A-CD0E4556EE1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BA8AB-388A-4E57-811B-C2DE08A75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669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11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256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696706" y="914400"/>
            <a:ext cx="2045776" cy="13328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MULTICAST</a:t>
            </a:r>
          </a:p>
          <a:p>
            <a:pPr algn="ctr"/>
            <a:r>
              <a:rPr lang="en-US" dirty="0" smtClean="0"/>
              <a:t>CLIENT(s)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855058" y="914400"/>
            <a:ext cx="2045776" cy="133285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MULTICAST</a:t>
            </a:r>
          </a:p>
          <a:p>
            <a:pPr algn="ctr"/>
            <a:r>
              <a:rPr lang="en-US" dirty="0" smtClean="0"/>
              <a:t>SERVER</a:t>
            </a:r>
            <a:endParaRPr lang="en-US" dirty="0"/>
          </a:p>
        </p:txBody>
      </p:sp>
      <p:cxnSp>
        <p:nvCxnSpPr>
          <p:cNvPr id="7" name="Straight Connector 6"/>
          <p:cNvCxnSpPr>
            <a:stCxn id="4" idx="2"/>
          </p:cNvCxnSpPr>
          <p:nvPr/>
        </p:nvCxnSpPr>
        <p:spPr>
          <a:xfrm>
            <a:off x="3719594" y="2247254"/>
            <a:ext cx="0" cy="49594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8877946" y="2247254"/>
            <a:ext cx="0" cy="49594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518115" y="2743200"/>
            <a:ext cx="402956" cy="123986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676468" y="2743200"/>
            <a:ext cx="402956" cy="123986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3936975" y="2786583"/>
            <a:ext cx="1156219" cy="12462"/>
          </a:xfrm>
          <a:prstGeom prst="line">
            <a:avLst/>
          </a:prstGeom>
          <a:ln>
            <a:prstDash val="dash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109098" y="2450850"/>
            <a:ext cx="21426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Join Multicast Group*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3921071" y="3983064"/>
            <a:ext cx="4755397" cy="0"/>
          </a:xfrm>
          <a:prstGeom prst="line">
            <a:avLst/>
          </a:prstGeom>
          <a:ln>
            <a:headEnd type="triangle"/>
            <a:tailEnd type="non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109098" y="3613732"/>
            <a:ext cx="2142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Send data**</a:t>
            </a:r>
            <a:endParaRPr lang="en-US" dirty="0"/>
          </a:p>
        </p:txBody>
      </p:sp>
      <p:cxnSp>
        <p:nvCxnSpPr>
          <p:cNvPr id="19" name="Straight Connector 18"/>
          <p:cNvCxnSpPr>
            <a:stCxn id="9" idx="2"/>
          </p:cNvCxnSpPr>
          <p:nvPr/>
        </p:nvCxnSpPr>
        <p:spPr>
          <a:xfrm>
            <a:off x="3719593" y="3983064"/>
            <a:ext cx="0" cy="421296"/>
          </a:xfrm>
          <a:prstGeom prst="line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0" idx="2"/>
          </p:cNvCxnSpPr>
          <p:nvPr/>
        </p:nvCxnSpPr>
        <p:spPr>
          <a:xfrm>
            <a:off x="8877946" y="3983064"/>
            <a:ext cx="0" cy="1076616"/>
          </a:xfrm>
          <a:prstGeom prst="line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6795726" y="5099215"/>
            <a:ext cx="43059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** Data multicasting does not have to have a client actually listening.  When the client finally joins they can then see the stream, packets can be lost.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566597" y="5099215"/>
            <a:ext cx="43059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Client </a:t>
            </a:r>
            <a:r>
              <a:rPr lang="en-US" dirty="0" smtClean="0"/>
              <a:t>does not start the server </a:t>
            </a:r>
            <a:r>
              <a:rPr lang="en-US" dirty="0" smtClean="0"/>
              <a:t>process. The </a:t>
            </a:r>
            <a:r>
              <a:rPr lang="en-US" dirty="0" smtClean="0"/>
              <a:t>client </a:t>
            </a:r>
            <a:r>
              <a:rPr lang="en-US" dirty="0" smtClean="0"/>
              <a:t>could </a:t>
            </a:r>
            <a:r>
              <a:rPr lang="en-US" dirty="0" smtClean="0"/>
              <a:t>be early or late.  Packets could be </a:t>
            </a:r>
            <a:r>
              <a:rPr lang="en-US" dirty="0" smtClean="0"/>
              <a:t>lost.  Both client and server join multicast group </a:t>
            </a:r>
            <a:r>
              <a:rPr lang="en-US" dirty="0" err="1" smtClean="0"/>
              <a:t>asyncronously</a:t>
            </a:r>
            <a:endParaRPr lang="en-US" dirty="0" smtClean="0"/>
          </a:p>
        </p:txBody>
      </p:sp>
      <p:cxnSp>
        <p:nvCxnSpPr>
          <p:cNvPr id="20" name="Straight Connector 19"/>
          <p:cNvCxnSpPr>
            <a:endCxn id="13" idx="3"/>
          </p:cNvCxnSpPr>
          <p:nvPr/>
        </p:nvCxnSpPr>
        <p:spPr>
          <a:xfrm flipH="1" flipV="1">
            <a:off x="7251739" y="2774016"/>
            <a:ext cx="1424729" cy="6124"/>
          </a:xfrm>
          <a:prstGeom prst="line">
            <a:avLst/>
          </a:prstGeom>
          <a:ln>
            <a:prstDash val="dash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90766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71</Words>
  <Application>Microsoft Office PowerPoint</Application>
  <PresentationFormat>Widescreen</PresentationFormat>
  <Paragraphs>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chrisangel18@outlook.com</dc:creator>
  <cp:lastModifiedBy>chrisangel18@outlook.com</cp:lastModifiedBy>
  <cp:revision>8</cp:revision>
  <dcterms:created xsi:type="dcterms:W3CDTF">2018-02-13T19:17:53Z</dcterms:created>
  <dcterms:modified xsi:type="dcterms:W3CDTF">2018-03-08T15:49:32Z</dcterms:modified>
</cp:coreProperties>
</file>