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58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0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95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1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7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4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2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3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1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51834-6964-41FC-9B46-63C721DAAF5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63946-7328-42A8-876C-DDA6195C4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9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70088" y="1017431"/>
            <a:ext cx="1725769" cy="862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36534" y="1017431"/>
            <a:ext cx="1725769" cy="862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99872" y="2285154"/>
            <a:ext cx="281202" cy="26788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64189" y="2311758"/>
            <a:ext cx="279045" cy="5602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564188" y="3357763"/>
            <a:ext cx="279045" cy="5602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577062" y="4403767"/>
            <a:ext cx="279045" cy="5602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168202" y="2311758"/>
            <a:ext cx="43916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  <a:endCxn id="6" idx="0"/>
          </p:cNvCxnSpPr>
          <p:nvPr/>
        </p:nvCxnSpPr>
        <p:spPr>
          <a:xfrm>
            <a:off x="3032973" y="1880316"/>
            <a:ext cx="7500" cy="404838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95122" y="1890377"/>
            <a:ext cx="1" cy="431442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703711" y="2936786"/>
            <a:ext cx="1" cy="431442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705855" y="3965484"/>
            <a:ext cx="1" cy="431442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36395" y="1983265"/>
            <a:ext cx="2356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Message Sent (EN </a:t>
            </a:r>
            <a:r>
              <a:rPr lang="en-US" sz="1600" dirty="0" err="1" smtClean="0"/>
              <a:t>pos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168201" y="2850524"/>
            <a:ext cx="4391693" cy="0"/>
          </a:xfrm>
          <a:prstGeom prst="straightConnector1">
            <a:avLst/>
          </a:prstGeom>
          <a:ln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52034" y="2537728"/>
            <a:ext cx="3241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Message Response (confirm EN </a:t>
            </a:r>
            <a:r>
              <a:rPr lang="en-US" sz="1600" dirty="0" err="1" smtClean="0"/>
              <a:t>pos</a:t>
            </a:r>
            <a:r>
              <a:rPr lang="en-US" sz="1600" dirty="0"/>
              <a:t>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185370" y="3361318"/>
            <a:ext cx="43916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53563" y="3032825"/>
            <a:ext cx="2356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Message Sent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185369" y="3900084"/>
            <a:ext cx="4391693" cy="0"/>
          </a:xfrm>
          <a:prstGeom prst="straightConnector1">
            <a:avLst/>
          </a:prstGeom>
          <a:ln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53563" y="3587288"/>
            <a:ext cx="2356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Message Response</a:t>
            </a:r>
            <a:endParaRPr lang="en-US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68202" y="4454546"/>
            <a:ext cx="4391693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752034" y="4126053"/>
            <a:ext cx="3241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Message Sent (server confirmation)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4396038" y="4963998"/>
            <a:ext cx="1473226" cy="486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close message</a:t>
            </a:r>
            <a:endParaRPr lang="en-US" dirty="0"/>
          </a:p>
        </p:txBody>
      </p:sp>
      <p:cxnSp>
        <p:nvCxnSpPr>
          <p:cNvPr id="33" name="Straight Arrow Connector 32"/>
          <p:cNvCxnSpPr>
            <a:endCxn id="31" idx="1"/>
          </p:cNvCxnSpPr>
          <p:nvPr/>
        </p:nvCxnSpPr>
        <p:spPr>
          <a:xfrm>
            <a:off x="3198241" y="4963998"/>
            <a:ext cx="1197797" cy="243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97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tackett</dc:creator>
  <cp:lastModifiedBy>cody tackett</cp:lastModifiedBy>
  <cp:revision>6</cp:revision>
  <dcterms:created xsi:type="dcterms:W3CDTF">2018-02-14T21:00:38Z</dcterms:created>
  <dcterms:modified xsi:type="dcterms:W3CDTF">2018-02-14T21:34:14Z</dcterms:modified>
</cp:coreProperties>
</file>