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3" autoAdjust="0"/>
    <p:restoredTop sz="94660"/>
  </p:normalViewPr>
  <p:slideViewPr>
    <p:cSldViewPr snapToGrid="0">
      <p:cViewPr varScale="1">
        <p:scale>
          <a:sx n="62" d="100"/>
          <a:sy n="62" d="100"/>
        </p:scale>
        <p:origin x="9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131B-CF6F-409F-A84A-CD0E4556EE1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308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131B-CF6F-409F-A84A-CD0E4556EE1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325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131B-CF6F-409F-A84A-CD0E4556EE1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751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131B-CF6F-409F-A84A-CD0E4556EE1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691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131B-CF6F-409F-A84A-CD0E4556EE1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087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131B-CF6F-409F-A84A-CD0E4556EE1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52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131B-CF6F-409F-A84A-CD0E4556EE1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619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131B-CF6F-409F-A84A-CD0E4556EE1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758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131B-CF6F-409F-A84A-CD0E4556EE1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50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131B-CF6F-409F-A84A-CD0E4556EE1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68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131B-CF6F-409F-A84A-CD0E4556EE1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682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2131B-CF6F-409F-A84A-CD0E4556EE11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BA8AB-388A-4E57-811B-C2DE08A75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66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733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849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96706" y="914400"/>
            <a:ext cx="2045776" cy="13328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855058" y="914400"/>
            <a:ext cx="2045776" cy="13328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SERVER</a:t>
            </a:r>
            <a:endParaRPr lang="en-US" dirty="0"/>
          </a:p>
        </p:txBody>
      </p:sp>
      <p:cxnSp>
        <p:nvCxnSpPr>
          <p:cNvPr id="7" name="Straight Connector 6"/>
          <p:cNvCxnSpPr>
            <a:stCxn id="4" idx="2"/>
          </p:cNvCxnSpPr>
          <p:nvPr/>
        </p:nvCxnSpPr>
        <p:spPr>
          <a:xfrm>
            <a:off x="3719594" y="2247254"/>
            <a:ext cx="0" cy="4959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877946" y="2247254"/>
            <a:ext cx="0" cy="4959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518115" y="2743200"/>
            <a:ext cx="402956" cy="123986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676468" y="2743200"/>
            <a:ext cx="402956" cy="123986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3921071" y="2929540"/>
            <a:ext cx="4755397" cy="0"/>
          </a:xfrm>
          <a:prstGeom prst="line">
            <a:avLst/>
          </a:prstGeom>
          <a:ln>
            <a:prstDash val="dash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25972" y="2495227"/>
            <a:ext cx="214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Initiate connection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3921071" y="3351352"/>
            <a:ext cx="4755397" cy="0"/>
          </a:xfrm>
          <a:prstGeom prst="line">
            <a:avLst/>
          </a:prstGeom>
          <a:ln>
            <a:headEnd type="triangle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25972" y="2976131"/>
            <a:ext cx="214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Send data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921070" y="3722020"/>
            <a:ext cx="4755397" cy="0"/>
          </a:xfrm>
          <a:prstGeom prst="line">
            <a:avLst/>
          </a:prstGeom>
          <a:ln>
            <a:prstDash val="dash"/>
            <a:headEnd type="triangle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814226" y="3363132"/>
            <a:ext cx="2566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Initiate CLIENT shutdown</a:t>
            </a:r>
            <a:endParaRPr lang="en-US" dirty="0"/>
          </a:p>
        </p:txBody>
      </p:sp>
      <p:cxnSp>
        <p:nvCxnSpPr>
          <p:cNvPr id="19" name="Straight Connector 18"/>
          <p:cNvCxnSpPr>
            <a:stCxn id="9" idx="2"/>
          </p:cNvCxnSpPr>
          <p:nvPr/>
        </p:nvCxnSpPr>
        <p:spPr>
          <a:xfrm>
            <a:off x="3719593" y="3983064"/>
            <a:ext cx="0" cy="421296"/>
          </a:xfrm>
          <a:prstGeom prst="line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0" idx="2"/>
          </p:cNvCxnSpPr>
          <p:nvPr/>
        </p:nvCxnSpPr>
        <p:spPr>
          <a:xfrm>
            <a:off x="8877946" y="3983064"/>
            <a:ext cx="0" cy="1076616"/>
          </a:xfrm>
          <a:prstGeom prst="line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9076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</Words>
  <Application>Microsoft Office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chrisangel18@outlook.com</dc:creator>
  <cp:lastModifiedBy>chrisangel18@outlook.com</cp:lastModifiedBy>
  <cp:revision>2</cp:revision>
  <dcterms:created xsi:type="dcterms:W3CDTF">2018-02-13T19:17:53Z</dcterms:created>
  <dcterms:modified xsi:type="dcterms:W3CDTF">2018-02-14T22:51:51Z</dcterms:modified>
</cp:coreProperties>
</file>