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781"/>
    <p:restoredTop sz="94729"/>
  </p:normalViewPr>
  <p:slideViewPr>
    <p:cSldViewPr snapToGrid="0" snapToObjects="1">
      <p:cViewPr varScale="1">
        <p:scale>
          <a:sx n="93" d="100"/>
          <a:sy n="93" d="100"/>
        </p:scale>
        <p:origin x="208" y="9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20BD-061C-1646-928C-CADE96899109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9022-B546-8843-9CF4-56C2D6AED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055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20BD-061C-1646-928C-CADE96899109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9022-B546-8843-9CF4-56C2D6AED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656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20BD-061C-1646-928C-CADE96899109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9022-B546-8843-9CF4-56C2D6AED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104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20BD-061C-1646-928C-CADE96899109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9022-B546-8843-9CF4-56C2D6AED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7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20BD-061C-1646-928C-CADE96899109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9022-B546-8843-9CF4-56C2D6AED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59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20BD-061C-1646-928C-CADE96899109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9022-B546-8843-9CF4-56C2D6AED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33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20BD-061C-1646-928C-CADE96899109}" type="datetimeFigureOut">
              <a:rPr lang="en-US" smtClean="0"/>
              <a:t>2/14/18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9022-B546-8843-9CF4-56C2D6AED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263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20BD-061C-1646-928C-CADE96899109}" type="datetimeFigureOut">
              <a:rPr lang="en-US" smtClean="0"/>
              <a:t>2/14/18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9022-B546-8843-9CF4-56C2D6AED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95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20BD-061C-1646-928C-CADE96899109}" type="datetimeFigureOut">
              <a:rPr lang="en-US" smtClean="0"/>
              <a:t>2/14/18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9022-B546-8843-9CF4-56C2D6AED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380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20BD-061C-1646-928C-CADE96899109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9022-B546-8843-9CF4-56C2D6AED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1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20BD-061C-1646-928C-CADE96899109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9022-B546-8843-9CF4-56C2D6AED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77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B20BD-061C-1646-928C-CADE96899109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A9022-B546-8843-9CF4-56C2D6AED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53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22EA6E18-A0FC-7646-BB8F-A0C35BB8E68B}"/>
              </a:ext>
            </a:extLst>
          </p:cNvPr>
          <p:cNvSpPr txBox="1">
            <a:spLocks/>
          </p:cNvSpPr>
          <p:nvPr/>
        </p:nvSpPr>
        <p:spPr>
          <a:xfrm>
            <a:off x="708938" y="3648751"/>
            <a:ext cx="6858000" cy="124182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CB3A8C8-4F43-514F-B682-7EA696482FED}"/>
              </a:ext>
            </a:extLst>
          </p:cNvPr>
          <p:cNvSpPr/>
          <p:nvPr/>
        </p:nvSpPr>
        <p:spPr>
          <a:xfrm>
            <a:off x="881854" y="295066"/>
            <a:ext cx="1089212" cy="6535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F8D3B7-5C34-F846-B824-92A2020A083D}"/>
              </a:ext>
            </a:extLst>
          </p:cNvPr>
          <p:cNvSpPr txBox="1"/>
          <p:nvPr/>
        </p:nvSpPr>
        <p:spPr>
          <a:xfrm>
            <a:off x="1130545" y="471788"/>
            <a:ext cx="5918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Client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4C584C-241C-7941-AE94-10C4252450EF}"/>
              </a:ext>
            </a:extLst>
          </p:cNvPr>
          <p:cNvSpPr/>
          <p:nvPr/>
        </p:nvSpPr>
        <p:spPr>
          <a:xfrm>
            <a:off x="4997151" y="295066"/>
            <a:ext cx="1089212" cy="6535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38D43D-277B-8745-87AB-A8B76F526EDE}"/>
              </a:ext>
            </a:extLst>
          </p:cNvPr>
          <p:cNvSpPr txBox="1"/>
          <p:nvPr/>
        </p:nvSpPr>
        <p:spPr>
          <a:xfrm>
            <a:off x="5262772" y="480761"/>
            <a:ext cx="6382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Server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F689BB-50B2-9449-8BE5-B2FA731025AE}"/>
              </a:ext>
            </a:extLst>
          </p:cNvPr>
          <p:cNvSpPr/>
          <p:nvPr/>
        </p:nvSpPr>
        <p:spPr>
          <a:xfrm>
            <a:off x="5380644" y="1134289"/>
            <a:ext cx="325041" cy="5663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ABA7FD-6538-0446-93FA-2C6E30E3DE31}"/>
              </a:ext>
            </a:extLst>
          </p:cNvPr>
          <p:cNvSpPr txBox="1"/>
          <p:nvPr/>
        </p:nvSpPr>
        <p:spPr>
          <a:xfrm>
            <a:off x="5705685" y="1192782"/>
            <a:ext cx="332334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Create Unit testUnit1 {positon: 0,0,0; ID: 50} </a:t>
            </a:r>
          </a:p>
          <a:p>
            <a:r>
              <a:rPr lang="en-US" sz="1350" dirty="0"/>
              <a:t>Create </a:t>
            </a:r>
            <a:r>
              <a:rPr lang="en-US" sz="1350" dirty="0" err="1"/>
              <a:t>ServerSocket</a:t>
            </a:r>
            <a:r>
              <a:rPr lang="en-US" sz="1350" dirty="0"/>
              <a:t> (2317)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8F0484-CA07-FA42-9F9C-2F18CB406E33}"/>
              </a:ext>
            </a:extLst>
          </p:cNvPr>
          <p:cNvSpPr/>
          <p:nvPr/>
        </p:nvSpPr>
        <p:spPr>
          <a:xfrm>
            <a:off x="1130545" y="1134289"/>
            <a:ext cx="325041" cy="5663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4BD1E5-A71F-3148-B9EE-AA31C3954F38}"/>
              </a:ext>
            </a:extLst>
          </p:cNvPr>
          <p:cNvSpPr txBox="1"/>
          <p:nvPr/>
        </p:nvSpPr>
        <p:spPr>
          <a:xfrm>
            <a:off x="1455586" y="1192782"/>
            <a:ext cx="32676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Create Scanner </a:t>
            </a:r>
            <a:r>
              <a:rPr lang="en-US" sz="1350" dirty="0" err="1"/>
              <a:t>userInput</a:t>
            </a:r>
            <a:endParaRPr lang="en-US" sz="1350" dirty="0"/>
          </a:p>
          <a:p>
            <a:r>
              <a:rPr lang="en-US" sz="1350" dirty="0"/>
              <a:t>Create new Socket socket (</a:t>
            </a:r>
            <a:r>
              <a:rPr lang="en-US" sz="1350" dirty="0" err="1"/>
              <a:t>ip</a:t>
            </a:r>
            <a:r>
              <a:rPr lang="en-US" sz="1350" dirty="0"/>
              <a:t> address, 2317)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0B4926-8917-A243-A255-CBE4997C7B8C}"/>
              </a:ext>
            </a:extLst>
          </p:cNvPr>
          <p:cNvSpPr/>
          <p:nvPr/>
        </p:nvSpPr>
        <p:spPr>
          <a:xfrm>
            <a:off x="1130545" y="1957017"/>
            <a:ext cx="325041" cy="9397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C49851-91DF-BF44-991C-F5E182CA26E5}"/>
              </a:ext>
            </a:extLst>
          </p:cNvPr>
          <p:cNvSpPr txBox="1"/>
          <p:nvPr/>
        </p:nvSpPr>
        <p:spPr>
          <a:xfrm>
            <a:off x="1455586" y="2015510"/>
            <a:ext cx="2282163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Prompt user for position or ID</a:t>
            </a:r>
          </a:p>
          <a:p>
            <a:r>
              <a:rPr lang="en-US" sz="1350" dirty="0"/>
              <a:t>Get user input</a:t>
            </a:r>
          </a:p>
          <a:p>
            <a:r>
              <a:rPr lang="en-US" sz="1350" dirty="0"/>
              <a:t>Send user input to server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0D9F72E-B5B6-F24C-823F-FACD97DAD436}"/>
              </a:ext>
            </a:extLst>
          </p:cNvPr>
          <p:cNvCxnSpPr>
            <a:cxnSpLocks/>
            <a:stCxn id="11" idx="2"/>
            <a:endCxn id="13" idx="0"/>
          </p:cNvCxnSpPr>
          <p:nvPr/>
        </p:nvCxnSpPr>
        <p:spPr>
          <a:xfrm>
            <a:off x="1293066" y="1700613"/>
            <a:ext cx="0" cy="256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A276402-5F0C-6F4F-8AE4-1C5EE94F3A89}"/>
              </a:ext>
            </a:extLst>
          </p:cNvPr>
          <p:cNvCxnSpPr/>
          <p:nvPr/>
        </p:nvCxnSpPr>
        <p:spPr>
          <a:xfrm>
            <a:off x="1274618" y="1842655"/>
            <a:ext cx="42533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1990CA8-976D-F645-8723-AB2B37C8BAF4}"/>
              </a:ext>
            </a:extLst>
          </p:cNvPr>
          <p:cNvCxnSpPr>
            <a:stCxn id="9" idx="2"/>
          </p:cNvCxnSpPr>
          <p:nvPr/>
        </p:nvCxnSpPr>
        <p:spPr>
          <a:xfrm>
            <a:off x="5543165" y="1700613"/>
            <a:ext cx="12508" cy="314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72C360F-449D-EE42-8FB3-598C61981871}"/>
              </a:ext>
            </a:extLst>
          </p:cNvPr>
          <p:cNvSpPr txBox="1"/>
          <p:nvPr/>
        </p:nvSpPr>
        <p:spPr>
          <a:xfrm>
            <a:off x="3003528" y="1761594"/>
            <a:ext cx="199362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Client connection request</a:t>
            </a:r>
          </a:p>
          <a:p>
            <a:endParaRPr lang="en-US" sz="135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E93F8C-F6F4-784F-AD57-AE9AD327DD8C}"/>
              </a:ext>
            </a:extLst>
          </p:cNvPr>
          <p:cNvSpPr/>
          <p:nvPr/>
        </p:nvSpPr>
        <p:spPr>
          <a:xfrm>
            <a:off x="5386898" y="2024240"/>
            <a:ext cx="325041" cy="5663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DBF4FD-CFDE-E448-9883-97BCD99E01E6}"/>
              </a:ext>
            </a:extLst>
          </p:cNvPr>
          <p:cNvSpPr txBox="1"/>
          <p:nvPr/>
        </p:nvSpPr>
        <p:spPr>
          <a:xfrm>
            <a:off x="5705685" y="2032217"/>
            <a:ext cx="19185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Accept client connection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7ABA6FC-ED8E-264F-8A5A-603E24E3DAB7}"/>
              </a:ext>
            </a:extLst>
          </p:cNvPr>
          <p:cNvCxnSpPr>
            <a:stCxn id="22" idx="2"/>
          </p:cNvCxnSpPr>
          <p:nvPr/>
        </p:nvCxnSpPr>
        <p:spPr>
          <a:xfrm>
            <a:off x="5549419" y="2590564"/>
            <a:ext cx="6254" cy="3604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99B7520-A88C-D14F-B008-605CFFCC237B}"/>
              </a:ext>
            </a:extLst>
          </p:cNvPr>
          <p:cNvCxnSpPr/>
          <p:nvPr/>
        </p:nvCxnSpPr>
        <p:spPr>
          <a:xfrm>
            <a:off x="1289819" y="2896731"/>
            <a:ext cx="42533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F182CA2-78B7-3848-BFB5-68D367BF3493}"/>
              </a:ext>
            </a:extLst>
          </p:cNvPr>
          <p:cNvSpPr txBox="1"/>
          <p:nvPr/>
        </p:nvSpPr>
        <p:spPr>
          <a:xfrm>
            <a:off x="2477724" y="2865742"/>
            <a:ext cx="177529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Send request to server</a:t>
            </a:r>
          </a:p>
          <a:p>
            <a:endParaRPr lang="en-US" sz="135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FB416F3-1942-2D48-9231-0E8CA0BE01E3}"/>
              </a:ext>
            </a:extLst>
          </p:cNvPr>
          <p:cNvSpPr/>
          <p:nvPr/>
        </p:nvSpPr>
        <p:spPr>
          <a:xfrm>
            <a:off x="5386898" y="2963954"/>
            <a:ext cx="325041" cy="5663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E703E94-1205-474A-B711-618AF8149F1F}"/>
              </a:ext>
            </a:extLst>
          </p:cNvPr>
          <p:cNvSpPr txBox="1"/>
          <p:nvPr/>
        </p:nvSpPr>
        <p:spPr>
          <a:xfrm>
            <a:off x="5705685" y="2971931"/>
            <a:ext cx="2772169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Read request string</a:t>
            </a:r>
          </a:p>
          <a:p>
            <a:r>
              <a:rPr lang="en-US" sz="1350" dirty="0"/>
              <a:t>  If “position”, send testUnit1 positon</a:t>
            </a:r>
          </a:p>
          <a:p>
            <a:r>
              <a:rPr lang="en-US" sz="1350" dirty="0"/>
              <a:t>  else if “ID”, send testUnit1 ID</a:t>
            </a:r>
          </a:p>
          <a:p>
            <a:r>
              <a:rPr lang="en-US" sz="1350" dirty="0"/>
              <a:t>  else send “I don’t understand, try </a:t>
            </a:r>
          </a:p>
          <a:p>
            <a:r>
              <a:rPr lang="en-US" sz="1350" dirty="0"/>
              <a:t>                      </a:t>
            </a:r>
            <a:r>
              <a:rPr lang="en-US" sz="1350" dirty="0" err="1"/>
              <a:t>www.google.com</a:t>
            </a:r>
            <a:r>
              <a:rPr lang="en-US" sz="1350" dirty="0"/>
              <a:t>”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FA2AB54-CF51-D44D-93A4-F99C32F3BDFC}"/>
              </a:ext>
            </a:extLst>
          </p:cNvPr>
          <p:cNvCxnSpPr>
            <a:cxnSpLocks/>
            <a:stCxn id="31" idx="2"/>
            <a:endCxn id="44" idx="0"/>
          </p:cNvCxnSpPr>
          <p:nvPr/>
        </p:nvCxnSpPr>
        <p:spPr>
          <a:xfrm>
            <a:off x="5549419" y="3530278"/>
            <a:ext cx="6968" cy="529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5CC988F-B966-DB44-B4C4-6A4ED9A8818B}"/>
              </a:ext>
            </a:extLst>
          </p:cNvPr>
          <p:cNvCxnSpPr>
            <a:cxnSpLocks/>
          </p:cNvCxnSpPr>
          <p:nvPr/>
        </p:nvCxnSpPr>
        <p:spPr>
          <a:xfrm flipH="1" flipV="1">
            <a:off x="1455586" y="3836448"/>
            <a:ext cx="4093832" cy="37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A11EEBE-C795-7844-A5D8-164458C2FC9F}"/>
              </a:ext>
            </a:extLst>
          </p:cNvPr>
          <p:cNvCxnSpPr/>
          <p:nvPr/>
        </p:nvCxnSpPr>
        <p:spPr>
          <a:xfrm>
            <a:off x="1260369" y="2900589"/>
            <a:ext cx="6254" cy="3604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9C4BBEED-7842-1D43-BB89-353853B0BA7D}"/>
              </a:ext>
            </a:extLst>
          </p:cNvPr>
          <p:cNvSpPr/>
          <p:nvPr/>
        </p:nvSpPr>
        <p:spPr>
          <a:xfrm>
            <a:off x="1126687" y="3284439"/>
            <a:ext cx="325041" cy="5663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E5C758-E929-BC42-8DD5-22E3538356F4}"/>
              </a:ext>
            </a:extLst>
          </p:cNvPr>
          <p:cNvSpPr txBox="1"/>
          <p:nvPr/>
        </p:nvSpPr>
        <p:spPr>
          <a:xfrm>
            <a:off x="480923" y="4038947"/>
            <a:ext cx="136684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Read reply string</a:t>
            </a:r>
          </a:p>
          <a:p>
            <a:r>
              <a:rPr lang="en-US" sz="1350" dirty="0"/>
              <a:t> Display to user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1F5FFDE-2574-514C-8D78-86B898DBC019}"/>
              </a:ext>
            </a:extLst>
          </p:cNvPr>
          <p:cNvSpPr txBox="1"/>
          <p:nvPr/>
        </p:nvSpPr>
        <p:spPr>
          <a:xfrm>
            <a:off x="2362644" y="3855679"/>
            <a:ext cx="154003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Send reply to client</a:t>
            </a:r>
          </a:p>
          <a:p>
            <a:endParaRPr lang="en-US" sz="135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553DBBD-5665-AA4C-8C2B-95643D2327A0}"/>
              </a:ext>
            </a:extLst>
          </p:cNvPr>
          <p:cNvSpPr/>
          <p:nvPr/>
        </p:nvSpPr>
        <p:spPr>
          <a:xfrm>
            <a:off x="5393866" y="4059854"/>
            <a:ext cx="325041" cy="5663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9C406C5-2C74-764A-B3FF-B5A68C1D213B}"/>
              </a:ext>
            </a:extLst>
          </p:cNvPr>
          <p:cNvSpPr txBox="1"/>
          <p:nvPr/>
        </p:nvSpPr>
        <p:spPr>
          <a:xfrm>
            <a:off x="5705684" y="4500043"/>
            <a:ext cx="13887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Close connection</a:t>
            </a:r>
          </a:p>
        </p:txBody>
      </p:sp>
    </p:spTree>
    <p:extLst>
      <p:ext uri="{BB962C8B-B14F-4D97-AF65-F5344CB8AC3E}">
        <p14:creationId xmlns:p14="http://schemas.microsoft.com/office/powerpoint/2010/main" val="3236435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105</Words>
  <Application>Microsoft Macintosh PowerPoint</Application>
  <PresentationFormat>Letter Paper (8.5x11 in)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2018-02-14T19:07:40Z</dcterms:created>
  <dcterms:modified xsi:type="dcterms:W3CDTF">2018-02-14T19:35:39Z</dcterms:modified>
</cp:coreProperties>
</file>