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1223"/>
    <p:restoredTop sz="94674"/>
  </p:normalViewPr>
  <p:slideViewPr>
    <p:cSldViewPr snapToGrid="0" snapToObjects="1">
      <p:cViewPr varScale="1">
        <p:scale>
          <a:sx n="115" d="100"/>
          <a:sy n="115" d="100"/>
        </p:scale>
        <p:origin x="208" y="5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9377BB-9FF5-9E41-835A-5BF443B1B09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78718E8-7BC5-B047-BC37-CA94A2B94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BAFA278-D493-5D4D-9E04-4D1B4E0347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5C2AAA-72D9-894F-9E4F-1B5B8B2DE6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FD6071-9E5C-4844-B914-7B4DFBD9B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2114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210355-D8AE-E242-8BFF-25371D61D0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3C3FFA2-8381-F345-A9B3-C7EAEFAD53A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CEC834-78AD-8543-86D2-21336151F9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855BC17-8EBF-724A-8FA5-ADF32FCC36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206E8B-E894-964E-9AA8-A7F691355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07049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447F904-2B86-F641-A41A-7CEC5C57B95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44FD42D-AAAF-1841-8AB1-CF5E702036B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2B325C-DC7A-4648-87DE-0018AF380C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73D3BB-9BF2-6B48-9980-66AFE0AB3F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0FD2DF-3DBC-A447-AE4A-C02C5ECDB1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90565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AD0FB3-49E3-F245-9D5A-F166217101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DA70B5F-84F4-F949-86F7-AA30CAAD9F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724246-F592-DC41-A0A7-4BC471A0D3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2E6AAB-05CF-4A4D-A416-FCC21F32D3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03899D-1F81-E149-8CB7-79A8082B39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2674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3712FF-39A8-7640-8213-09014510CB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BDBC55A-1CD4-DF47-BA18-7B9E887ECA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73AA77-047F-AA4C-B555-177A82532E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1FC7FF-214E-9C4C-A9E6-DB192F470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FCF23F-6C45-B34B-B3AF-F41D95CE2A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6450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0C8710-9FA2-7044-AE97-F1BF1028FA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7F6585A-BD3B-FB46-8A1F-4A7E0D42398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BCD5530-E74C-B047-9604-AD1DE28997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BD21443-56F4-8D4B-BB0C-6808ADBE8F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55DDC85-69B2-FA44-9849-7ABFE8291D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05C2F0-64D0-4C42-8833-11FC8F29AD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90474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689978-27CF-D04B-B911-91D6B5B6D2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33FAA6D-91A9-6B4B-85EF-7B15D899C1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D6B860-39A8-F647-A244-426064C6BDE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B34F28C-28E3-1E46-AD5D-E4E0BF2E386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ABBF439-E188-8645-9E0E-88FC9E1CC1F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FADCE2A-8101-2F44-AFBB-9541D42C50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955DC35-8D29-B24E-9737-8F894B6584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30C3D92-A81D-4A4E-9A9A-849E060E57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6887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246448-F044-044C-ACCC-82C040F498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E065CD8-E4FC-3D46-9CEE-33FBFB5D1E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B699F94-1255-5C49-A822-ED35DA72A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DEAF760-1C7C-7D46-80C9-70D4C8CBAF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19766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9AFB4F7-F4B7-874B-A3B9-89F8EFF219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EB73B22-451D-5B42-B5BA-38EA094CDC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8C8CC25-967B-D247-8602-7E9734521B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53676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69EE87-543C-E442-AF16-B3E37B66DB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930C5A0-0E9D-CF4F-98FE-9E929C78832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B12A0A7-840B-CF42-97D0-3C23A32CDB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372A949-DF16-9E4D-9D89-B941293CA5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4F5C2A-131E-AD43-9124-4DA5A75748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46CC9C8-8C4C-2442-8031-2408696CAE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6569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169B60-B2AE-D34E-AD10-7092088B3A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080F154-B42E-7C43-82B5-C31845912D8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4C7AFC9-B427-B642-B728-B9A2D7280EA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97B78CF-E2E9-DD48-8647-8C0FD16A4C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3D382C2-71B4-A344-B60C-F7F4D8EE0D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71D72F-7FAB-E348-862C-95E077BB39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9978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D0AAEF6-918D-1246-A7C9-7274A00F53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2192472-8E38-6B49-BA8A-C497B9E7E8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6EA5D2-C8E1-6A42-888A-26E582BF179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37A7B5-7E3A-994F-B32F-F15EF01365A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BB0A435-8299-1747-A75D-51550859E8A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34463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0AB71BD2-38CD-534F-83B1-1CC8320662D1}"/>
              </a:ext>
            </a:extLst>
          </p:cNvPr>
          <p:cNvSpPr/>
          <p:nvPr/>
        </p:nvSpPr>
        <p:spPr>
          <a:xfrm>
            <a:off x="2616741" y="466928"/>
            <a:ext cx="1673158" cy="85603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2FD752E-E6EE-9647-843F-3CC92BBFE732}"/>
              </a:ext>
            </a:extLst>
          </p:cNvPr>
          <p:cNvSpPr/>
          <p:nvPr/>
        </p:nvSpPr>
        <p:spPr>
          <a:xfrm>
            <a:off x="6615287" y="230198"/>
            <a:ext cx="2171874" cy="106520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820B870-53DA-9045-8D0F-CEE93D095D56}"/>
              </a:ext>
            </a:extLst>
          </p:cNvPr>
          <p:cNvSpPr txBox="1"/>
          <p:nvPr/>
        </p:nvSpPr>
        <p:spPr>
          <a:xfrm>
            <a:off x="2704290" y="719847"/>
            <a:ext cx="14786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/>
              <a:t>PILOT</a:t>
            </a:r>
          </a:p>
          <a:p>
            <a:pPr algn="ctr"/>
            <a:r>
              <a:rPr lang="en-US" b="1" dirty="0"/>
              <a:t>(CLIENT)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EA24368-0CB9-EE47-8F4A-691954CDD3A2}"/>
              </a:ext>
            </a:extLst>
          </p:cNvPr>
          <p:cNvSpPr txBox="1"/>
          <p:nvPr/>
        </p:nvSpPr>
        <p:spPr>
          <a:xfrm>
            <a:off x="6581834" y="326717"/>
            <a:ext cx="220532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/>
              <a:t>ATC CONTROLLER / TOWER</a:t>
            </a:r>
          </a:p>
          <a:p>
            <a:pPr algn="ctr"/>
            <a:r>
              <a:rPr lang="en-US" b="1" dirty="0"/>
              <a:t>(SERVER)</a:t>
            </a:r>
          </a:p>
        </p:txBody>
      </p:sp>
      <p:sp>
        <p:nvSpPr>
          <p:cNvPr id="8" name="Down Arrow 7">
            <a:extLst>
              <a:ext uri="{FF2B5EF4-FFF2-40B4-BE49-F238E27FC236}">
                <a16:creationId xmlns:a16="http://schemas.microsoft.com/office/drawing/2014/main" id="{DCCBAF07-1531-5E41-B71C-1CAB3C964F9F}"/>
              </a:ext>
            </a:extLst>
          </p:cNvPr>
          <p:cNvSpPr/>
          <p:nvPr/>
        </p:nvSpPr>
        <p:spPr>
          <a:xfrm>
            <a:off x="3365771" y="1322962"/>
            <a:ext cx="175098" cy="5445828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Down Arrow 8">
            <a:extLst>
              <a:ext uri="{FF2B5EF4-FFF2-40B4-BE49-F238E27FC236}">
                <a16:creationId xmlns:a16="http://schemas.microsoft.com/office/drawing/2014/main" id="{3A98D30E-1BE4-3B40-A5D6-7C41B2DA7942}"/>
              </a:ext>
            </a:extLst>
          </p:cNvPr>
          <p:cNvSpPr/>
          <p:nvPr/>
        </p:nvSpPr>
        <p:spPr>
          <a:xfrm>
            <a:off x="7254080" y="1319295"/>
            <a:ext cx="171608" cy="5449495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4F55C8D-CD88-0445-915B-87B8E8DE2E1F}"/>
              </a:ext>
            </a:extLst>
          </p:cNvPr>
          <p:cNvSpPr txBox="1"/>
          <p:nvPr/>
        </p:nvSpPr>
        <p:spPr>
          <a:xfrm>
            <a:off x="7840615" y="1415813"/>
            <a:ext cx="1593318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OPEN TO COMMS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CEFEB6F-B99D-3B43-BA11-68FC92FC5B06}"/>
              </a:ext>
            </a:extLst>
          </p:cNvPr>
          <p:cNvSpPr txBox="1"/>
          <p:nvPr/>
        </p:nvSpPr>
        <p:spPr>
          <a:xfrm>
            <a:off x="323387" y="4630174"/>
            <a:ext cx="300778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COPY TACAN 21, DANIMAL-4 ARRIVAL</a:t>
            </a:r>
          </a:p>
        </p:txBody>
      </p: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217C1191-90BA-5A44-98A6-A86715022938}"/>
              </a:ext>
            </a:extLst>
          </p:cNvPr>
          <p:cNvCxnSpPr>
            <a:cxnSpLocks/>
          </p:cNvCxnSpPr>
          <p:nvPr/>
        </p:nvCxnSpPr>
        <p:spPr>
          <a:xfrm>
            <a:off x="3929743" y="4821311"/>
            <a:ext cx="313401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C828F7CF-8762-B944-AC36-AC19CC68C9F3}"/>
              </a:ext>
            </a:extLst>
          </p:cNvPr>
          <p:cNvCxnSpPr>
            <a:cxnSpLocks/>
          </p:cNvCxnSpPr>
          <p:nvPr/>
        </p:nvCxnSpPr>
        <p:spPr>
          <a:xfrm>
            <a:off x="3780265" y="2351819"/>
            <a:ext cx="333394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A0498151-63DE-E644-9670-5BFDD91646FF}"/>
              </a:ext>
            </a:extLst>
          </p:cNvPr>
          <p:cNvSpPr txBox="1"/>
          <p:nvPr/>
        </p:nvSpPr>
        <p:spPr>
          <a:xfrm>
            <a:off x="7535626" y="1820131"/>
            <a:ext cx="4656374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AIRLINER 123, THIS IS TOWER.  HOW DO YOU READ ME? (CHALLENGE)</a:t>
            </a:r>
          </a:p>
        </p:txBody>
      </p: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2009462C-F846-5B45-BB55-D4B98888885C}"/>
              </a:ext>
            </a:extLst>
          </p:cNvPr>
          <p:cNvCxnSpPr/>
          <p:nvPr/>
        </p:nvCxnSpPr>
        <p:spPr>
          <a:xfrm flipH="1">
            <a:off x="3844976" y="1966954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id="{D207AB1C-0C22-0849-BA34-986EE8A5232E}"/>
              </a:ext>
            </a:extLst>
          </p:cNvPr>
          <p:cNvSpPr txBox="1"/>
          <p:nvPr/>
        </p:nvSpPr>
        <p:spPr>
          <a:xfrm>
            <a:off x="7550683" y="2558963"/>
            <a:ext cx="2848755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CURRENT ATIS INFO IS WHISKEY</a:t>
            </a:r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35012323-681C-6346-BECB-0B93825C6A65}"/>
              </a:ext>
            </a:extLst>
          </p:cNvPr>
          <p:cNvCxnSpPr>
            <a:cxnSpLocks/>
          </p:cNvCxnSpPr>
          <p:nvPr/>
        </p:nvCxnSpPr>
        <p:spPr>
          <a:xfrm>
            <a:off x="3809063" y="3055699"/>
            <a:ext cx="32483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E8FC0962-85D9-2A42-8C2F-3050486EDFF0}"/>
              </a:ext>
            </a:extLst>
          </p:cNvPr>
          <p:cNvSpPr txBox="1"/>
          <p:nvPr/>
        </p:nvSpPr>
        <p:spPr>
          <a:xfrm>
            <a:off x="323387" y="2213319"/>
            <a:ext cx="3061199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TOWER, LIMA CHARLIE (LOUD AND CLEAR)</a:t>
            </a:r>
          </a:p>
        </p:txBody>
      </p: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9701898E-5472-6E4C-A211-DC100B51DE96}"/>
              </a:ext>
            </a:extLst>
          </p:cNvPr>
          <p:cNvCxnSpPr/>
          <p:nvPr/>
        </p:nvCxnSpPr>
        <p:spPr>
          <a:xfrm flipH="1">
            <a:off x="3929743" y="4307292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>
            <a:extLst>
              <a:ext uri="{FF2B5EF4-FFF2-40B4-BE49-F238E27FC236}">
                <a16:creationId xmlns:a16="http://schemas.microsoft.com/office/drawing/2014/main" id="{47CF9942-A6AB-8147-9CBB-F87C74BFE0E7}"/>
              </a:ext>
            </a:extLst>
          </p:cNvPr>
          <p:cNvSpPr txBox="1"/>
          <p:nvPr/>
        </p:nvSpPr>
        <p:spPr>
          <a:xfrm>
            <a:off x="7618126" y="3382185"/>
            <a:ext cx="381125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WE HOLD YOU AT MOVES.  SAY INTENTIONS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D8C0FB3B-263C-244D-82C0-AD960C8675DA}"/>
              </a:ext>
            </a:extLst>
          </p:cNvPr>
          <p:cNvSpPr txBox="1"/>
          <p:nvPr/>
        </p:nvSpPr>
        <p:spPr>
          <a:xfrm>
            <a:off x="7730259" y="5180041"/>
            <a:ext cx="3800102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AIRLINER 21, YOU ARE CLEARED TO LAND RUNWAY 21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AA3E1CBC-33B3-E94D-B7FB-91703D6D0D43}"/>
              </a:ext>
            </a:extLst>
          </p:cNvPr>
          <p:cNvSpPr txBox="1"/>
          <p:nvPr/>
        </p:nvSpPr>
        <p:spPr>
          <a:xfrm>
            <a:off x="640349" y="2905193"/>
            <a:ext cx="2682235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A123 HAS WHISKEY</a:t>
            </a: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78E31139-6922-CD4E-9C98-8721D9F9348E}"/>
              </a:ext>
            </a:extLst>
          </p:cNvPr>
          <p:cNvCxnSpPr/>
          <p:nvPr/>
        </p:nvCxnSpPr>
        <p:spPr>
          <a:xfrm flipH="1">
            <a:off x="3874712" y="2688064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A5EF78FC-4DE1-B044-A528-A7CE7A066256}"/>
              </a:ext>
            </a:extLst>
          </p:cNvPr>
          <p:cNvCxnSpPr/>
          <p:nvPr/>
        </p:nvCxnSpPr>
        <p:spPr>
          <a:xfrm flipH="1">
            <a:off x="3870995" y="3520685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6D5B9A22-2B61-8A4E-9121-DCBD6C59D268}"/>
              </a:ext>
            </a:extLst>
          </p:cNvPr>
          <p:cNvSpPr txBox="1"/>
          <p:nvPr/>
        </p:nvSpPr>
        <p:spPr>
          <a:xfrm>
            <a:off x="614331" y="3704362"/>
            <a:ext cx="2682235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A123 FULL STOP. PPR XYZ12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2CF90A70-287F-4B4B-B780-C0C8FF0BE82F}"/>
              </a:ext>
            </a:extLst>
          </p:cNvPr>
          <p:cNvSpPr txBox="1"/>
          <p:nvPr/>
        </p:nvSpPr>
        <p:spPr>
          <a:xfrm>
            <a:off x="7695457" y="4159777"/>
            <a:ext cx="3979869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EXPECT THE TACAN 21 WITH THE DANIMAL-4 ARRIVAL</a:t>
            </a:r>
          </a:p>
        </p:txBody>
      </p: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93CBA933-5B5E-AE49-BEE0-D1910B3B94E5}"/>
              </a:ext>
            </a:extLst>
          </p:cNvPr>
          <p:cNvCxnSpPr>
            <a:cxnSpLocks/>
          </p:cNvCxnSpPr>
          <p:nvPr/>
        </p:nvCxnSpPr>
        <p:spPr>
          <a:xfrm>
            <a:off x="3849953" y="3888321"/>
            <a:ext cx="32483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>
            <a:extLst>
              <a:ext uri="{FF2B5EF4-FFF2-40B4-BE49-F238E27FC236}">
                <a16:creationId xmlns:a16="http://schemas.microsoft.com/office/drawing/2014/main" id="{51D1F9ED-F363-C547-B8D0-4CC48FCDE005}"/>
              </a:ext>
            </a:extLst>
          </p:cNvPr>
          <p:cNvCxnSpPr/>
          <p:nvPr/>
        </p:nvCxnSpPr>
        <p:spPr>
          <a:xfrm flipH="1">
            <a:off x="3937180" y="5284880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A6138F6B-5C09-184A-A959-052DB4C6334B}"/>
              </a:ext>
            </a:extLst>
          </p:cNvPr>
          <p:cNvSpPr txBox="1"/>
          <p:nvPr/>
        </p:nvSpPr>
        <p:spPr>
          <a:xfrm>
            <a:off x="319673" y="5719272"/>
            <a:ext cx="300778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AIRLINER 123 CLEARED TO LAND</a:t>
            </a:r>
          </a:p>
        </p:txBody>
      </p:sp>
      <p:cxnSp>
        <p:nvCxnSpPr>
          <p:cNvPr id="37" name="Straight Arrow Connector 36">
            <a:extLst>
              <a:ext uri="{FF2B5EF4-FFF2-40B4-BE49-F238E27FC236}">
                <a16:creationId xmlns:a16="http://schemas.microsoft.com/office/drawing/2014/main" id="{7B7CAB7E-FC73-4A42-94BD-579384ADE301}"/>
              </a:ext>
            </a:extLst>
          </p:cNvPr>
          <p:cNvCxnSpPr>
            <a:cxnSpLocks/>
          </p:cNvCxnSpPr>
          <p:nvPr/>
        </p:nvCxnSpPr>
        <p:spPr>
          <a:xfrm>
            <a:off x="3926029" y="5910409"/>
            <a:ext cx="313401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75DFD971-CBE9-2348-A727-60EBCC400363}"/>
              </a:ext>
            </a:extLst>
          </p:cNvPr>
          <p:cNvSpPr txBox="1"/>
          <p:nvPr/>
        </p:nvSpPr>
        <p:spPr>
          <a:xfrm>
            <a:off x="7704241" y="6257990"/>
            <a:ext cx="3800102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TOWER CLOSES AIRPORT AFTER LANDING COMPLETE</a:t>
            </a:r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50EDCD4E-F413-EF47-B0A2-175E870F7DC2}"/>
              </a:ext>
            </a:extLst>
          </p:cNvPr>
          <p:cNvCxnSpPr/>
          <p:nvPr/>
        </p:nvCxnSpPr>
        <p:spPr>
          <a:xfrm flipH="1">
            <a:off x="3911162" y="6362829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586550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186</TotalTime>
  <Words>96</Words>
  <Application>Microsoft Macintosh PowerPoint</Application>
  <PresentationFormat>Widescreen</PresentationFormat>
  <Paragraphs>16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Cain, Daniel (CDR)</dc:creator>
  <cp:lastModifiedBy>Cain, Daniel (CDR)</cp:lastModifiedBy>
  <cp:revision>7</cp:revision>
  <dcterms:created xsi:type="dcterms:W3CDTF">2018-07-24T19:13:28Z</dcterms:created>
  <dcterms:modified xsi:type="dcterms:W3CDTF">2018-07-25T00:08:26Z</dcterms:modified>
</cp:coreProperties>
</file>

<file path=docProps/thumbnail.jpeg>
</file>