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961"/>
    <p:restoredTop sz="95109"/>
  </p:normalViewPr>
  <p:slideViewPr>
    <p:cSldViewPr snapToGrid="0" snapToObjects="1">
      <p:cViewPr varScale="1">
        <p:scale>
          <a:sx n="72" d="100"/>
          <a:sy n="72" d="100"/>
        </p:scale>
        <p:origin x="208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C9377BB-9FF5-9E41-835A-5BF443B1B0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078718E8-7BC5-B047-BC37-CA94A2B94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BAFA278-D493-5D4D-9E04-4D1B4E0347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B5C2AAA-72D9-894F-9E4F-1B5B8B2DE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0CFD6071-9E5C-4844-B914-7B4DFBD9B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11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7210355-D8AE-E242-8BFF-25371D61D0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A3C3FFA2-8381-F345-A9B3-C7EAEFAD53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45CEC834-78AD-8543-86D2-21336151F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0855BC17-8EBF-724A-8FA5-ADF32FCC3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9206E8B-E894-964E-9AA8-A7F691355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704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A447F904-2B86-F641-A41A-7CEC5C57B9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144FD42D-AAAF-1841-8AB1-CF5E702036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622B325C-DC7A-4648-87DE-0018AF380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E273D3BB-9BF2-6B48-9980-66AFE0AB3F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F0FD2DF-3DBC-A447-AE4A-C02C5ECDB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90565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8AD0FB3-49E3-F245-9D5A-F166217101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9DA70B5F-84F4-F949-86F7-AA30CAAD9F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A724246-F592-DC41-A0A7-4BC471A0D3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C2E6AAB-05CF-4A4D-A416-FCC21F32D3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8803899D-1F81-E149-8CB7-79A8082B39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267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43712FF-39A8-7640-8213-09014510C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1BDBC55A-1CD4-DF47-BA18-7B9E887ECA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E173AA77-047F-AA4C-B555-177A82532E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E1FC7FF-214E-9C4C-A9E6-DB192F470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8FCF23F-6C45-B34B-B3AF-F41D95CE2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645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F0C8710-9FA2-7044-AE97-F1BF1028F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47F6585A-BD3B-FB46-8A1F-4A7E0D4239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7BCD5530-E74C-B047-9604-AD1DE28997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2BD21443-56F4-8D4B-BB0C-6808ADBE8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655DDC85-69B2-FA44-9849-7ABFE8291D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3C05C2F0-64D0-4C42-8833-11FC8F29A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0474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B9689978-27CF-D04B-B911-91D6B5B6D2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733FAA6D-91A9-6B4B-85EF-7B15D899C1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64D6B860-39A8-F647-A244-426064C6BD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0B34F28C-28E3-1E46-AD5D-E4E0BF2E38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CABBF439-E188-8645-9E0E-88FC9E1CC1F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BFADCE2A-8101-2F44-AFBB-9541D42C5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F955DC35-8D29-B24E-9737-8F894B658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F30C3D92-A81D-4A4E-9A9A-849E060E5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6887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F3246448-F044-044C-ACCC-82C040F49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6E065CD8-E4FC-3D46-9CEE-33FBFB5D1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6B699F94-1255-5C49-A822-ED35DA72A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BDEAF760-1C7C-7D46-80C9-70D4C8CBA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97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09AFB4F7-F4B7-874B-A3B9-89F8EFF21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DEB73B22-451D-5B42-B5BA-38EA094CDC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F8C8CC25-967B-D247-8602-7E9734521B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5367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169EE87-543C-E442-AF16-B3E37B66DB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9930C5A0-0E9D-CF4F-98FE-9E929C7883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BB12A0A7-840B-CF42-97D0-3C23A32CD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A372A949-DF16-9E4D-9D89-B941293CA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574F5C2A-131E-AD43-9124-4DA5A7574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B46CC9C8-8C4C-2442-8031-2408696CA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656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C169B60-B2AE-D34E-AD10-7092088B3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B080F154-B42E-7C43-82B5-C31845912D8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44C7AFC9-B427-B642-B728-B9A2D7280EA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997B78CF-E2E9-DD48-8647-8C0FD16A4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73D382C2-71B4-A344-B60C-F7F4D8EE0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1171D72F-7FAB-E348-862C-95E077BB39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978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0D0AAEF6-918D-1246-A7C9-7274A00F53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F2192472-8E38-6B49-BA8A-C497B9E7E8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46EA5D2-C8E1-6A42-888A-26E582BF179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4DC3DE-B2C6-7643-A232-26FA65D2601C}" type="datetimeFigureOut">
              <a:rPr lang="en-US" smtClean="0"/>
              <a:t>8/2/18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637A7B5-7E3A-994F-B32F-F15EF01365A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BB0A435-8299-1747-A75D-51550859E8A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446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0AB71BD2-38CD-534F-83B1-1CC8320662D1}"/>
              </a:ext>
            </a:extLst>
          </p:cNvPr>
          <p:cNvSpPr/>
          <p:nvPr/>
        </p:nvSpPr>
        <p:spPr>
          <a:xfrm>
            <a:off x="3519572" y="159694"/>
            <a:ext cx="1481126" cy="77367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smtClean="0"/>
              <a:t>Loeffelman (Client)</a:t>
            </a:r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22FD752E-E6EE-9647-843F-3CC92BBFE732}"/>
              </a:ext>
            </a:extLst>
          </p:cNvPr>
          <p:cNvSpPr/>
          <p:nvPr/>
        </p:nvSpPr>
        <p:spPr>
          <a:xfrm>
            <a:off x="6166664" y="153165"/>
            <a:ext cx="1665113" cy="7802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Loeffelman (Server)</a:t>
            </a:r>
            <a:endParaRPr lang="en-US" dirty="0"/>
          </a:p>
        </p:txBody>
      </p:sp>
      <p:sp>
        <p:nvSpPr>
          <p:cNvPr id="8" name="Down Arrow 7">
            <a:extLst>
              <a:ext uri="{FF2B5EF4-FFF2-40B4-BE49-F238E27FC236}">
                <a16:creationId xmlns:a16="http://schemas.microsoft.com/office/drawing/2014/main" xmlns="" id="{DCCBAF07-1531-5E41-B71C-1CAB3C964F9F}"/>
              </a:ext>
            </a:extLst>
          </p:cNvPr>
          <p:cNvSpPr/>
          <p:nvPr/>
        </p:nvSpPr>
        <p:spPr>
          <a:xfrm>
            <a:off x="4172586" y="964378"/>
            <a:ext cx="175098" cy="5445828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>
            <a:extLst>
              <a:ext uri="{FF2B5EF4-FFF2-40B4-BE49-F238E27FC236}">
                <a16:creationId xmlns:a16="http://schemas.microsoft.com/office/drawing/2014/main" xmlns="" id="{3A98D30E-1BE4-3B40-A5D6-7C41B2DA7942}"/>
              </a:ext>
            </a:extLst>
          </p:cNvPr>
          <p:cNvSpPr/>
          <p:nvPr/>
        </p:nvSpPr>
        <p:spPr>
          <a:xfrm>
            <a:off x="6913417" y="960711"/>
            <a:ext cx="171608" cy="5449495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64F55C8D-CD88-0445-915B-87B8E8DE2E1F}"/>
              </a:ext>
            </a:extLst>
          </p:cNvPr>
          <p:cNvSpPr txBox="1"/>
          <p:nvPr/>
        </p:nvSpPr>
        <p:spPr>
          <a:xfrm>
            <a:off x="7222019" y="985214"/>
            <a:ext cx="1593318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smtClean="0"/>
              <a:t>OPEN SERVERSOCKET</a:t>
            </a:r>
            <a:endParaRPr lang="en-US" sz="12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4CEFEB6F-B99D-3B43-BA11-68FC92FC5B06}"/>
              </a:ext>
            </a:extLst>
          </p:cNvPr>
          <p:cNvSpPr txBox="1"/>
          <p:nvPr/>
        </p:nvSpPr>
        <p:spPr>
          <a:xfrm>
            <a:off x="2963058" y="3252257"/>
            <a:ext cx="1139580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smtClean="0"/>
              <a:t>RECEIVE AND DISPLAY MESSAGE</a:t>
            </a:r>
            <a:endParaRPr lang="en-US" sz="1200" dirty="0"/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xmlns="" id="{C828F7CF-8762-B944-AC36-AC19CC68C9F3}"/>
              </a:ext>
            </a:extLst>
          </p:cNvPr>
          <p:cNvCxnSpPr>
            <a:cxnSpLocks/>
          </p:cNvCxnSpPr>
          <p:nvPr/>
        </p:nvCxnSpPr>
        <p:spPr>
          <a:xfrm>
            <a:off x="4645702" y="1171270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D207AB1C-0C22-0849-BA34-986EE8A5232E}"/>
              </a:ext>
            </a:extLst>
          </p:cNvPr>
          <p:cNvSpPr txBox="1"/>
          <p:nvPr/>
        </p:nvSpPr>
        <p:spPr>
          <a:xfrm>
            <a:off x="7177762" y="1648858"/>
            <a:ext cx="159538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smtClean="0"/>
              <a:t>ACCEPT SOCKET</a:t>
            </a:r>
            <a:endParaRPr lang="en-US" sz="1200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E8FC0962-85D9-2A42-8C2F-3050486EDFF0}"/>
              </a:ext>
            </a:extLst>
          </p:cNvPr>
          <p:cNvSpPr txBox="1"/>
          <p:nvPr/>
        </p:nvSpPr>
        <p:spPr>
          <a:xfrm>
            <a:off x="2521010" y="1171270"/>
            <a:ext cx="1576330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SEND SOCKET CONNECTION REQUEST</a:t>
            </a:r>
            <a:endParaRPr lang="en-US" sz="1200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47CF9942-A6AB-8147-9CBB-F87C74BFE0E7}"/>
              </a:ext>
            </a:extLst>
          </p:cNvPr>
          <p:cNvSpPr txBox="1"/>
          <p:nvPr/>
        </p:nvSpPr>
        <p:spPr>
          <a:xfrm>
            <a:off x="9907518" y="2492677"/>
            <a:ext cx="1349859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smtClean="0"/>
              <a:t>MESSAGE TO SEND TO CLIENT</a:t>
            </a:r>
            <a:endParaRPr lang="en-US" sz="1200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xmlns="" id="{AA3E1CBC-33B3-E94D-B7FB-91703D6D0D43}"/>
              </a:ext>
            </a:extLst>
          </p:cNvPr>
          <p:cNvSpPr txBox="1"/>
          <p:nvPr/>
        </p:nvSpPr>
        <p:spPr>
          <a:xfrm>
            <a:off x="87735" y="2136484"/>
            <a:ext cx="1490197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smtClean="0"/>
              <a:t>CLIENT LISTENING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xmlns="" id="{78E31139-6922-CD4E-9C98-8721D9F9348E}"/>
              </a:ext>
            </a:extLst>
          </p:cNvPr>
          <p:cNvCxnSpPr/>
          <p:nvPr/>
        </p:nvCxnSpPr>
        <p:spPr>
          <a:xfrm flipH="1">
            <a:off x="4645702" y="1859113"/>
            <a:ext cx="1828800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xmlns="" id="{A5EF78FC-4DE1-B044-A528-A7CE7A066256}"/>
              </a:ext>
            </a:extLst>
          </p:cNvPr>
          <p:cNvCxnSpPr/>
          <p:nvPr/>
        </p:nvCxnSpPr>
        <p:spPr>
          <a:xfrm flipH="1">
            <a:off x="2101283" y="2171776"/>
            <a:ext cx="1828800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xmlns="" id="{6D5B9A22-2B61-8A4E-9121-DCBD6C59D268}"/>
              </a:ext>
            </a:extLst>
          </p:cNvPr>
          <p:cNvSpPr txBox="1"/>
          <p:nvPr/>
        </p:nvSpPr>
        <p:spPr>
          <a:xfrm>
            <a:off x="5283887" y="2031012"/>
            <a:ext cx="1516215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MESSAGE REQUEST TO SEND</a:t>
            </a:r>
            <a:endParaRPr lang="en-US" sz="12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2CF90A70-287F-4B4B-B780-C0C8FF0BE82F}"/>
              </a:ext>
            </a:extLst>
          </p:cNvPr>
          <p:cNvSpPr txBox="1"/>
          <p:nvPr/>
        </p:nvSpPr>
        <p:spPr>
          <a:xfrm>
            <a:off x="7195042" y="3252257"/>
            <a:ext cx="1467548" cy="4594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SEND MESSAGE TO CLIENT</a:t>
            </a:r>
            <a:endParaRPr lang="en-US" sz="1200" dirty="0"/>
          </a:p>
        </p:txBody>
      </p: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xmlns="" id="{93CBA933-5B5E-AE49-BEE0-D1910B3B94E5}"/>
              </a:ext>
            </a:extLst>
          </p:cNvPr>
          <p:cNvCxnSpPr>
            <a:cxnSpLocks/>
          </p:cNvCxnSpPr>
          <p:nvPr/>
        </p:nvCxnSpPr>
        <p:spPr>
          <a:xfrm rot="10800000">
            <a:off x="4786599" y="3234038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xmlns="" id="{A6138F6B-5C09-184A-A959-052DB4C6334B}"/>
              </a:ext>
            </a:extLst>
          </p:cNvPr>
          <p:cNvSpPr txBox="1"/>
          <p:nvPr/>
        </p:nvSpPr>
        <p:spPr>
          <a:xfrm>
            <a:off x="4395588" y="4066398"/>
            <a:ext cx="1376377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MESSAGE REQUEST TO SEND</a:t>
            </a:r>
            <a:endParaRPr lang="en-US" sz="1200" dirty="0"/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xmlns="" id="{50EDCD4E-F413-EF47-B0A2-175E870F7DC2}"/>
              </a:ext>
            </a:extLst>
          </p:cNvPr>
          <p:cNvCxnSpPr/>
          <p:nvPr/>
        </p:nvCxnSpPr>
        <p:spPr>
          <a:xfrm rot="10800000" flipH="1">
            <a:off x="2148937" y="5204483"/>
            <a:ext cx="1828800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xmlns="" id="{22FD752E-E6EE-9647-843F-3CC92BBFE732}"/>
              </a:ext>
            </a:extLst>
          </p:cNvPr>
          <p:cNvSpPr/>
          <p:nvPr/>
        </p:nvSpPr>
        <p:spPr>
          <a:xfrm>
            <a:off x="8932926" y="159694"/>
            <a:ext cx="1665113" cy="7802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Loeffelman (Server User)</a:t>
            </a:r>
            <a:endParaRPr lang="en-US" dirty="0"/>
          </a:p>
        </p:txBody>
      </p:sp>
      <p:sp>
        <p:nvSpPr>
          <p:cNvPr id="43" name="Down Arrow 42">
            <a:extLst>
              <a:ext uri="{FF2B5EF4-FFF2-40B4-BE49-F238E27FC236}">
                <a16:creationId xmlns:a16="http://schemas.microsoft.com/office/drawing/2014/main" xmlns="" id="{3A98D30E-1BE4-3B40-A5D6-7C41B2DA7942}"/>
              </a:ext>
            </a:extLst>
          </p:cNvPr>
          <p:cNvSpPr/>
          <p:nvPr/>
        </p:nvSpPr>
        <p:spPr>
          <a:xfrm>
            <a:off x="9679679" y="967240"/>
            <a:ext cx="171608" cy="5449495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xmlns="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7479007" y="2145962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xmlns="" id="{A5EF78FC-4DE1-B044-A528-A7CE7A066256}"/>
              </a:ext>
            </a:extLst>
          </p:cNvPr>
          <p:cNvCxnSpPr/>
          <p:nvPr/>
        </p:nvCxnSpPr>
        <p:spPr>
          <a:xfrm flipH="1">
            <a:off x="7479007" y="2910738"/>
            <a:ext cx="1828800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Rectangle 53">
            <a:extLst>
              <a:ext uri="{FF2B5EF4-FFF2-40B4-BE49-F238E27FC236}">
                <a16:creationId xmlns:a16="http://schemas.microsoft.com/office/drawing/2014/main" xmlns="" id="{0AB71BD2-38CD-534F-83B1-1CC8320662D1}"/>
              </a:ext>
            </a:extLst>
          </p:cNvPr>
          <p:cNvSpPr/>
          <p:nvPr/>
        </p:nvSpPr>
        <p:spPr>
          <a:xfrm>
            <a:off x="986949" y="155982"/>
            <a:ext cx="1481126" cy="77367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Loeffelman (Client User)</a:t>
            </a:r>
            <a:endParaRPr lang="en-US" dirty="0"/>
          </a:p>
        </p:txBody>
      </p:sp>
      <p:sp>
        <p:nvSpPr>
          <p:cNvPr id="55" name="Down Arrow 54">
            <a:extLst>
              <a:ext uri="{FF2B5EF4-FFF2-40B4-BE49-F238E27FC236}">
                <a16:creationId xmlns:a16="http://schemas.microsoft.com/office/drawing/2014/main" xmlns="" id="{DCCBAF07-1531-5E41-B71C-1CAB3C964F9F}"/>
              </a:ext>
            </a:extLst>
          </p:cNvPr>
          <p:cNvSpPr/>
          <p:nvPr/>
        </p:nvSpPr>
        <p:spPr>
          <a:xfrm>
            <a:off x="1639963" y="960666"/>
            <a:ext cx="175098" cy="5445828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6" name="Straight Arrow Connector 55">
            <a:extLst>
              <a:ext uri="{FF2B5EF4-FFF2-40B4-BE49-F238E27FC236}">
                <a16:creationId xmlns:a16="http://schemas.microsoft.com/office/drawing/2014/main" xmlns="" id="{93CBA933-5B5E-AE49-BEE0-D1910B3B94E5}"/>
              </a:ext>
            </a:extLst>
          </p:cNvPr>
          <p:cNvCxnSpPr>
            <a:cxnSpLocks/>
          </p:cNvCxnSpPr>
          <p:nvPr/>
        </p:nvCxnSpPr>
        <p:spPr>
          <a:xfrm rot="10800000">
            <a:off x="2157850" y="4527586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>
            <a:extLst>
              <a:ext uri="{FF2B5EF4-FFF2-40B4-BE49-F238E27FC236}">
                <a16:creationId xmlns:a16="http://schemas.microsoft.com/office/drawing/2014/main" xmlns="" id="{47CF9942-A6AB-8147-9CBB-F87C74BFE0E7}"/>
              </a:ext>
            </a:extLst>
          </p:cNvPr>
          <p:cNvSpPr txBox="1"/>
          <p:nvPr/>
        </p:nvSpPr>
        <p:spPr>
          <a:xfrm>
            <a:off x="87736" y="4742818"/>
            <a:ext cx="1495570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MESSAGE TO SEND TO SERVER</a:t>
            </a:r>
            <a:endParaRPr lang="en-US" sz="1200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xmlns="" id="{2CF90A70-287F-4B4B-B780-C0C8FF0BE82F}"/>
              </a:ext>
            </a:extLst>
          </p:cNvPr>
          <p:cNvSpPr txBox="1"/>
          <p:nvPr/>
        </p:nvSpPr>
        <p:spPr>
          <a:xfrm>
            <a:off x="2629792" y="5421948"/>
            <a:ext cx="1467548" cy="4594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SEND MESSAGE TO SERVER</a:t>
            </a:r>
            <a:endParaRPr lang="en-US" sz="1200" dirty="0"/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xmlns="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4636641" y="5813060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xmlns="" id="{4CEFEB6F-B99D-3B43-BA11-68FC92FC5B06}"/>
              </a:ext>
            </a:extLst>
          </p:cNvPr>
          <p:cNvSpPr txBox="1"/>
          <p:nvPr/>
        </p:nvSpPr>
        <p:spPr>
          <a:xfrm>
            <a:off x="7192978" y="5166729"/>
            <a:ext cx="1139580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smtClean="0"/>
              <a:t>RECEIVE AND DISPLAY MESSAGE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0586550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204</TotalTime>
  <Words>62</Words>
  <Application>Microsoft Macintosh PowerPoint</Application>
  <PresentationFormat>Widescreen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Cain, Daniel (CDR)</dc:creator>
  <cp:lastModifiedBy>Garrett Loeffelman</cp:lastModifiedBy>
  <cp:revision>10</cp:revision>
  <dcterms:created xsi:type="dcterms:W3CDTF">2018-07-24T19:13:28Z</dcterms:created>
  <dcterms:modified xsi:type="dcterms:W3CDTF">2018-08-02T16:21:04Z</dcterms:modified>
</cp:coreProperties>
</file>

<file path=docProps/thumbnail.jpeg>
</file>