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>
        <p:scale>
          <a:sx n="75" d="100"/>
          <a:sy n="75" d="100"/>
        </p:scale>
        <p:origin x="974" y="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75069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3190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23558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9972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98102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25613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6436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00387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63509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2318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8639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ADFE67-BEB4-4BC5-BD7A-89E0E147557A}" type="datetimeFigureOut">
              <a:rPr lang="en-US" smtClean="0"/>
              <a:t>8/2/2018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A05201-B509-4879-9012-E39EA36DB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5696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1"/>
            <a:ext cx="6447692" cy="6858000"/>
          </a:xfrm>
          <a:prstGeom prst="rect">
            <a:avLst/>
          </a:prstGeom>
        </p:spPr>
      </p:pic>
      <p:pic>
        <p:nvPicPr>
          <p:cNvPr id="5" name="Picture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447692" y="636629"/>
            <a:ext cx="5744308" cy="5584744"/>
          </a:xfrm>
          <a:prstGeom prst="rect">
            <a:avLst/>
          </a:prstGeom>
        </p:spPr>
      </p:pic>
      <p:sp>
        <p:nvSpPr>
          <p:cNvPr id="6" name="TextBox 5"/>
          <p:cNvSpPr txBox="1"/>
          <p:nvPr/>
        </p:nvSpPr>
        <p:spPr>
          <a:xfrm>
            <a:off x="3045655" y="6355021"/>
            <a:ext cx="41827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rgbClr val="FF0000"/>
                </a:solidFill>
              </a:rPr>
              <a:t>Connection ends after receiving “bye”</a:t>
            </a:r>
            <a:endParaRPr lang="en-US" b="1" dirty="0">
              <a:solidFill>
                <a:srgbClr val="FF0000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9319846" y="1127760"/>
            <a:ext cx="220472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rgbClr val="FF0000"/>
                </a:solidFill>
              </a:rPr>
              <a:t>Server side sends pre-written responses</a:t>
            </a:r>
            <a:endParaRPr lang="en-US" b="1" dirty="0">
              <a:solidFill>
                <a:srgbClr val="FF0000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8852486" y="4998720"/>
            <a:ext cx="267208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rgbClr val="FF0000"/>
                </a:solidFill>
              </a:rPr>
              <a:t>After done with one connection, waits for another client to connect, repeats…</a:t>
            </a:r>
            <a:endParaRPr lang="en-US" b="1" dirty="0">
              <a:solidFill>
                <a:srgbClr val="FF0000"/>
              </a:solidFill>
            </a:endParaRPr>
          </a:p>
        </p:txBody>
      </p:sp>
      <p:cxnSp>
        <p:nvCxnSpPr>
          <p:cNvPr id="10" name="Straight Connector 9"/>
          <p:cNvCxnSpPr/>
          <p:nvPr/>
        </p:nvCxnSpPr>
        <p:spPr>
          <a:xfrm>
            <a:off x="6447692" y="0"/>
            <a:ext cx="0" cy="6221373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503984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27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John Furr</dc:creator>
  <cp:lastModifiedBy>John Furr</cp:lastModifiedBy>
  <cp:revision>2</cp:revision>
  <dcterms:created xsi:type="dcterms:W3CDTF">2018-08-02T16:54:21Z</dcterms:created>
  <dcterms:modified xsi:type="dcterms:W3CDTF">2018-08-02T17:04:26Z</dcterms:modified>
</cp:coreProperties>
</file>

<file path=docProps/thumbnail.jpeg>
</file>