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8" r:id="rId3"/>
    <p:sldId id="264" r:id="rId4"/>
    <p:sldId id="259" r:id="rId5"/>
    <p:sldId id="274" r:id="rId6"/>
    <p:sldId id="265" r:id="rId7"/>
    <p:sldId id="273" r:id="rId8"/>
    <p:sldId id="278" r:id="rId9"/>
    <p:sldId id="272" r:id="rId10"/>
    <p:sldId id="270" r:id="rId11"/>
    <p:sldId id="271" r:id="rId12"/>
    <p:sldId id="279" r:id="rId13"/>
    <p:sldId id="280" r:id="rId14"/>
    <p:sldId id="276" r:id="rId15"/>
    <p:sldId id="281" r:id="rId16"/>
    <p:sldId id="26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4EBA41-72DB-4997-80B7-BB0B3601AC75}" v="66" dt="2020-06-03T23:35:47.37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3" autoAdjust="0"/>
    <p:restoredTop sz="81963" autoAdjust="0"/>
  </p:normalViewPr>
  <p:slideViewPr>
    <p:cSldViewPr snapToGrid="0">
      <p:cViewPr varScale="1">
        <p:scale>
          <a:sx n="75" d="100"/>
          <a:sy n="75" d="100"/>
        </p:scale>
        <p:origin x="826" y="3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123" d="100"/>
          <a:sy n="123" d="100"/>
        </p:scale>
        <p:origin x="4974"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bias" userId="8c39b22f-34dc-4a63-b776-a37641c01854" providerId="ADAL" clId="{C9C02CFF-82F1-498D-8944-DF655EDB47B9}"/>
    <pc:docChg chg="undo custSel addSld delSld modSld sldOrd">
      <pc:chgData name="Tobias" userId="8c39b22f-34dc-4a63-b776-a37641c01854" providerId="ADAL" clId="{C9C02CFF-82F1-498D-8944-DF655EDB47B9}" dt="2020-04-10T23:23:36.041" v="1464" actId="20577"/>
      <pc:docMkLst>
        <pc:docMk/>
      </pc:docMkLst>
      <pc:sldChg chg="modSp mod">
        <pc:chgData name="Tobias" userId="8c39b22f-34dc-4a63-b776-a37641c01854" providerId="ADAL" clId="{C9C02CFF-82F1-498D-8944-DF655EDB47B9}" dt="2020-03-16T06:00:20.654" v="483" actId="20577"/>
        <pc:sldMkLst>
          <pc:docMk/>
          <pc:sldMk cId="2815792738" sldId="256"/>
        </pc:sldMkLst>
        <pc:spChg chg="mod">
          <ac:chgData name="Tobias" userId="8c39b22f-34dc-4a63-b776-a37641c01854" providerId="ADAL" clId="{C9C02CFF-82F1-498D-8944-DF655EDB47B9}" dt="2020-03-16T06:00:07.708" v="462" actId="122"/>
          <ac:spMkLst>
            <pc:docMk/>
            <pc:sldMk cId="2815792738" sldId="256"/>
            <ac:spMk id="7" creationId="{00000000-0000-0000-0000-000000000000}"/>
          </ac:spMkLst>
        </pc:spChg>
        <pc:spChg chg="mod">
          <ac:chgData name="Tobias" userId="8c39b22f-34dc-4a63-b776-a37641c01854" providerId="ADAL" clId="{C9C02CFF-82F1-498D-8944-DF655EDB47B9}" dt="2020-03-16T06:00:20.654" v="483" actId="20577"/>
          <ac:spMkLst>
            <pc:docMk/>
            <pc:sldMk cId="2815792738" sldId="256"/>
            <ac:spMk id="9" creationId="{00000000-0000-0000-0000-000000000000}"/>
          </ac:spMkLst>
        </pc:spChg>
      </pc:sldChg>
      <pc:sldChg chg="del">
        <pc:chgData name="Tobias" userId="8c39b22f-34dc-4a63-b776-a37641c01854" providerId="ADAL" clId="{C9C02CFF-82F1-498D-8944-DF655EDB47B9}" dt="2020-03-16T05:58:33.809" v="390" actId="47"/>
        <pc:sldMkLst>
          <pc:docMk/>
          <pc:sldMk cId="107930062" sldId="261"/>
        </pc:sldMkLst>
      </pc:sldChg>
      <pc:sldChg chg="addSp delSp modSp mod modAnim">
        <pc:chgData name="Tobias" userId="8c39b22f-34dc-4a63-b776-a37641c01854" providerId="ADAL" clId="{C9C02CFF-82F1-498D-8944-DF655EDB47B9}" dt="2020-03-15T20:38:40.359" v="277" actId="14100"/>
        <pc:sldMkLst>
          <pc:docMk/>
          <pc:sldMk cId="2241702178" sldId="265"/>
        </pc:sldMkLst>
        <pc:spChg chg="mod">
          <ac:chgData name="Tobias" userId="8c39b22f-34dc-4a63-b776-a37641c01854" providerId="ADAL" clId="{C9C02CFF-82F1-498D-8944-DF655EDB47B9}" dt="2020-03-15T20:34:29.402" v="196" actId="1076"/>
          <ac:spMkLst>
            <pc:docMk/>
            <pc:sldMk cId="2241702178" sldId="265"/>
            <ac:spMk id="11" creationId="{B9DD6346-0429-420C-AEF1-1DCD6EB9A75C}"/>
          </ac:spMkLst>
        </pc:spChg>
        <pc:spChg chg="mod">
          <ac:chgData name="Tobias" userId="8c39b22f-34dc-4a63-b776-a37641c01854" providerId="ADAL" clId="{C9C02CFF-82F1-498D-8944-DF655EDB47B9}" dt="2020-03-15T20:34:41.164" v="207" actId="1076"/>
          <ac:spMkLst>
            <pc:docMk/>
            <pc:sldMk cId="2241702178" sldId="265"/>
            <ac:spMk id="12" creationId="{DF1CF785-155E-4AA6-ADE9-78D9B978CC08}"/>
          </ac:spMkLst>
        </pc:spChg>
        <pc:spChg chg="del">
          <ac:chgData name="Tobias" userId="8c39b22f-34dc-4a63-b776-a37641c01854" providerId="ADAL" clId="{C9C02CFF-82F1-498D-8944-DF655EDB47B9}" dt="2020-03-15T20:33:27.369" v="174" actId="478"/>
          <ac:spMkLst>
            <pc:docMk/>
            <pc:sldMk cId="2241702178" sldId="265"/>
            <ac:spMk id="13" creationId="{DBFD87FB-F26E-41D9-AE0A-3374F52A8465}"/>
          </ac:spMkLst>
        </pc:spChg>
        <pc:spChg chg="mod">
          <ac:chgData name="Tobias" userId="8c39b22f-34dc-4a63-b776-a37641c01854" providerId="ADAL" clId="{C9C02CFF-82F1-498D-8944-DF655EDB47B9}" dt="2020-03-15T20:32:49.164" v="129" actId="1076"/>
          <ac:spMkLst>
            <pc:docMk/>
            <pc:sldMk cId="2241702178" sldId="265"/>
            <ac:spMk id="14" creationId="{6C6DA7E6-3C77-4F98-BCFF-C6E1BEFE3E85}"/>
          </ac:spMkLst>
        </pc:spChg>
        <pc:spChg chg="mod">
          <ac:chgData name="Tobias" userId="8c39b22f-34dc-4a63-b776-a37641c01854" providerId="ADAL" clId="{C9C02CFF-82F1-498D-8944-DF655EDB47B9}" dt="2020-03-15T20:33:19.340" v="173" actId="1076"/>
          <ac:spMkLst>
            <pc:docMk/>
            <pc:sldMk cId="2241702178" sldId="265"/>
            <ac:spMk id="15" creationId="{431899AE-68BD-4FDD-991C-320D0B2B0A43}"/>
          </ac:spMkLst>
        </pc:spChg>
        <pc:spChg chg="add mod">
          <ac:chgData name="Tobias" userId="8c39b22f-34dc-4a63-b776-a37641c01854" providerId="ADAL" clId="{C9C02CFF-82F1-498D-8944-DF655EDB47B9}" dt="2020-03-15T20:34:19.976" v="195" actId="1076"/>
          <ac:spMkLst>
            <pc:docMk/>
            <pc:sldMk cId="2241702178" sldId="265"/>
            <ac:spMk id="16" creationId="{12A2E916-7AC4-4AC1-9327-61D2F7AE3381}"/>
          </ac:spMkLst>
        </pc:spChg>
        <pc:spChg chg="add mod">
          <ac:chgData name="Tobias" userId="8c39b22f-34dc-4a63-b776-a37641c01854" providerId="ADAL" clId="{C9C02CFF-82F1-498D-8944-DF655EDB47B9}" dt="2020-03-15T20:35:15.166" v="240" actId="1076"/>
          <ac:spMkLst>
            <pc:docMk/>
            <pc:sldMk cId="2241702178" sldId="265"/>
            <ac:spMk id="17" creationId="{4239BEEB-0955-4949-8A78-85253DC92C9B}"/>
          </ac:spMkLst>
        </pc:spChg>
        <pc:spChg chg="mod">
          <ac:chgData name="Tobias" userId="8c39b22f-34dc-4a63-b776-a37641c01854" providerId="ADAL" clId="{C9C02CFF-82F1-498D-8944-DF655EDB47B9}" dt="2020-03-15T20:36:04.389" v="255" actId="14100"/>
          <ac:spMkLst>
            <pc:docMk/>
            <pc:sldMk cId="2241702178" sldId="265"/>
            <ac:spMk id="18" creationId="{81DAB33A-ECC1-49D0-B055-EB0D271631EC}"/>
          </ac:spMkLst>
        </pc:spChg>
        <pc:picChg chg="add mod">
          <ac:chgData name="Tobias" userId="8c39b22f-34dc-4a63-b776-a37641c01854" providerId="ADAL" clId="{C9C02CFF-82F1-498D-8944-DF655EDB47B9}" dt="2020-03-15T20:38:12.139" v="270" actId="14100"/>
          <ac:picMkLst>
            <pc:docMk/>
            <pc:sldMk cId="2241702178" sldId="265"/>
            <ac:picMk id="24" creationId="{93AEEDCC-7A7B-4EED-87C1-3A0C8C8E71E7}"/>
          </ac:picMkLst>
        </pc:picChg>
        <pc:picChg chg="add mod">
          <ac:chgData name="Tobias" userId="8c39b22f-34dc-4a63-b776-a37641c01854" providerId="ADAL" clId="{C9C02CFF-82F1-498D-8944-DF655EDB47B9}" dt="2020-03-15T20:38:40.359" v="277" actId="14100"/>
          <ac:picMkLst>
            <pc:docMk/>
            <pc:sldMk cId="2241702178" sldId="265"/>
            <ac:picMk id="25" creationId="{766B0B3D-2F27-4C6A-81FE-6BBAA5D746E9}"/>
          </ac:picMkLst>
        </pc:picChg>
        <pc:cxnChg chg="mod">
          <ac:chgData name="Tobias" userId="8c39b22f-34dc-4a63-b776-a37641c01854" providerId="ADAL" clId="{C9C02CFF-82F1-498D-8944-DF655EDB47B9}" dt="2020-03-15T20:35:35.192" v="247" actId="14100"/>
          <ac:cxnSpMkLst>
            <pc:docMk/>
            <pc:sldMk cId="2241702178" sldId="265"/>
            <ac:cxnSpMk id="8" creationId="{6BE6894A-A861-46E8-A4C2-F23F953AB380}"/>
          </ac:cxnSpMkLst>
        </pc:cxnChg>
        <pc:cxnChg chg="mod">
          <ac:chgData name="Tobias" userId="8c39b22f-34dc-4a63-b776-a37641c01854" providerId="ADAL" clId="{C9C02CFF-82F1-498D-8944-DF655EDB47B9}" dt="2020-03-15T20:34:00.859" v="180" actId="692"/>
          <ac:cxnSpMkLst>
            <pc:docMk/>
            <pc:sldMk cId="2241702178" sldId="265"/>
            <ac:cxnSpMk id="10" creationId="{F2186A7E-C741-4AC5-AB49-8245C5B28F77}"/>
          </ac:cxnSpMkLst>
        </pc:cxnChg>
        <pc:cxnChg chg="add mod">
          <ac:chgData name="Tobias" userId="8c39b22f-34dc-4a63-b776-a37641c01854" providerId="ADAL" clId="{C9C02CFF-82F1-498D-8944-DF655EDB47B9}" dt="2020-03-15T20:35:52.140" v="250" actId="14100"/>
          <ac:cxnSpMkLst>
            <pc:docMk/>
            <pc:sldMk cId="2241702178" sldId="265"/>
            <ac:cxnSpMk id="19" creationId="{38915D5D-8892-45EB-B8AE-5E847305DC88}"/>
          </ac:cxnSpMkLst>
        </pc:cxnChg>
      </pc:sldChg>
      <pc:sldChg chg="add del">
        <pc:chgData name="Tobias" userId="8c39b22f-34dc-4a63-b776-a37641c01854" providerId="ADAL" clId="{C9C02CFF-82F1-498D-8944-DF655EDB47B9}" dt="2020-03-15T20:52:59.185" v="383" actId="47"/>
        <pc:sldMkLst>
          <pc:docMk/>
          <pc:sldMk cId="3166943467" sldId="266"/>
        </pc:sldMkLst>
      </pc:sldChg>
      <pc:sldChg chg="del">
        <pc:chgData name="Tobias" userId="8c39b22f-34dc-4a63-b776-a37641c01854" providerId="ADAL" clId="{C9C02CFF-82F1-498D-8944-DF655EDB47B9}" dt="2020-03-15T20:39:30.615" v="278" actId="47"/>
        <pc:sldMkLst>
          <pc:docMk/>
          <pc:sldMk cId="1146221696" sldId="267"/>
        </pc:sldMkLst>
      </pc:sldChg>
      <pc:sldChg chg="del">
        <pc:chgData name="Tobias" userId="8c39b22f-34dc-4a63-b776-a37641c01854" providerId="ADAL" clId="{C9C02CFF-82F1-498D-8944-DF655EDB47B9}" dt="2020-03-15T20:39:31.405" v="279" actId="47"/>
        <pc:sldMkLst>
          <pc:docMk/>
          <pc:sldMk cId="3131264305" sldId="268"/>
        </pc:sldMkLst>
      </pc:sldChg>
      <pc:sldChg chg="addSp modSp mod ord">
        <pc:chgData name="Tobias" userId="8c39b22f-34dc-4a63-b776-a37641c01854" providerId="ADAL" clId="{C9C02CFF-82F1-498D-8944-DF655EDB47B9}" dt="2020-04-10T23:01:28.626" v="1249"/>
        <pc:sldMkLst>
          <pc:docMk/>
          <pc:sldMk cId="3200343147" sldId="271"/>
        </pc:sldMkLst>
        <pc:spChg chg="mod">
          <ac:chgData name="Tobias" userId="8c39b22f-34dc-4a63-b776-a37641c01854" providerId="ADAL" clId="{C9C02CFF-82F1-498D-8944-DF655EDB47B9}" dt="2020-03-31T04:01:19.963" v="1010" actId="6549"/>
          <ac:spMkLst>
            <pc:docMk/>
            <pc:sldMk cId="3200343147" sldId="271"/>
            <ac:spMk id="2" creationId="{6FA75D23-57D3-4730-AAFC-0475708ED791}"/>
          </ac:spMkLst>
        </pc:spChg>
        <pc:spChg chg="add">
          <ac:chgData name="Tobias" userId="8c39b22f-34dc-4a63-b776-a37641c01854" providerId="ADAL" clId="{C9C02CFF-82F1-498D-8944-DF655EDB47B9}" dt="2020-03-30T22:41:54.073" v="897"/>
          <ac:spMkLst>
            <pc:docMk/>
            <pc:sldMk cId="3200343147" sldId="271"/>
            <ac:spMk id="3" creationId="{951B215A-8A9E-4C27-9769-905BA849A4E7}"/>
          </ac:spMkLst>
        </pc:spChg>
      </pc:sldChg>
      <pc:sldChg chg="addSp delSp modSp mod">
        <pc:chgData name="Tobias" userId="8c39b22f-34dc-4a63-b776-a37641c01854" providerId="ADAL" clId="{C9C02CFF-82F1-498D-8944-DF655EDB47B9}" dt="2020-04-10T23:22:21.819" v="1440" actId="1036"/>
        <pc:sldMkLst>
          <pc:docMk/>
          <pc:sldMk cId="3762682503" sldId="272"/>
        </pc:sldMkLst>
        <pc:spChg chg="mod">
          <ac:chgData name="Tobias" userId="8c39b22f-34dc-4a63-b776-a37641c01854" providerId="ADAL" clId="{C9C02CFF-82F1-498D-8944-DF655EDB47B9}" dt="2020-04-10T23:22:21.819" v="1440" actId="1036"/>
          <ac:spMkLst>
            <pc:docMk/>
            <pc:sldMk cId="3762682503" sldId="272"/>
            <ac:spMk id="13" creationId="{E2B65E6D-A573-47E8-A8DE-3325069B283A}"/>
          </ac:spMkLst>
        </pc:spChg>
        <pc:spChg chg="add mod">
          <ac:chgData name="Tobias" userId="8c39b22f-34dc-4a63-b776-a37641c01854" providerId="ADAL" clId="{C9C02CFF-82F1-498D-8944-DF655EDB47B9}" dt="2020-04-10T23:22:21.819" v="1440" actId="1036"/>
          <ac:spMkLst>
            <pc:docMk/>
            <pc:sldMk cId="3762682503" sldId="272"/>
            <ac:spMk id="15" creationId="{C8EEB6FE-0BBA-451F-8554-ABCCD01467B5}"/>
          </ac:spMkLst>
        </pc:spChg>
        <pc:picChg chg="del">
          <ac:chgData name="Tobias" userId="8c39b22f-34dc-4a63-b776-a37641c01854" providerId="ADAL" clId="{C9C02CFF-82F1-498D-8944-DF655EDB47B9}" dt="2020-03-16T06:11:33.617" v="793" actId="478"/>
          <ac:picMkLst>
            <pc:docMk/>
            <pc:sldMk cId="3762682503" sldId="272"/>
            <ac:picMk id="6" creationId="{648B97AD-435E-4F0B-A99C-F7CB3CEE9FD1}"/>
          </ac:picMkLst>
        </pc:picChg>
        <pc:cxnChg chg="mod">
          <ac:chgData name="Tobias" userId="8c39b22f-34dc-4a63-b776-a37641c01854" providerId="ADAL" clId="{C9C02CFF-82F1-498D-8944-DF655EDB47B9}" dt="2020-04-10T23:22:21.819" v="1440" actId="1036"/>
          <ac:cxnSpMkLst>
            <pc:docMk/>
            <pc:sldMk cId="3762682503" sldId="272"/>
            <ac:cxnSpMk id="12" creationId="{C2A70168-F4FB-43C8-A016-6F902748E31A}"/>
          </ac:cxnSpMkLst>
        </pc:cxnChg>
        <pc:cxnChg chg="add mod">
          <ac:chgData name="Tobias" userId="8c39b22f-34dc-4a63-b776-a37641c01854" providerId="ADAL" clId="{C9C02CFF-82F1-498D-8944-DF655EDB47B9}" dt="2020-04-10T23:22:21.819" v="1440" actId="1036"/>
          <ac:cxnSpMkLst>
            <pc:docMk/>
            <pc:sldMk cId="3762682503" sldId="272"/>
            <ac:cxnSpMk id="14" creationId="{412B95D7-3951-41F6-B166-B17EBF615E55}"/>
          </ac:cxnSpMkLst>
        </pc:cxnChg>
      </pc:sldChg>
      <pc:sldChg chg="addSp delSp modSp mod delAnim modAnim">
        <pc:chgData name="Tobias" userId="8c39b22f-34dc-4a63-b776-a37641c01854" providerId="ADAL" clId="{C9C02CFF-82F1-498D-8944-DF655EDB47B9}" dt="2020-04-10T23:21:03.922" v="1423" actId="108"/>
        <pc:sldMkLst>
          <pc:docMk/>
          <pc:sldMk cId="2549551026" sldId="273"/>
        </pc:sldMkLst>
        <pc:spChg chg="add mod">
          <ac:chgData name="Tobias" userId="8c39b22f-34dc-4a63-b776-a37641c01854" providerId="ADAL" clId="{C9C02CFF-82F1-498D-8944-DF655EDB47B9}" dt="2020-04-10T23:17:18.181" v="1407" actId="14100"/>
          <ac:spMkLst>
            <pc:docMk/>
            <pc:sldMk cId="2549551026" sldId="273"/>
            <ac:spMk id="2" creationId="{A80D84B1-0CC9-40EE-8DFC-E1A633CB7EF9}"/>
          </ac:spMkLst>
        </pc:spChg>
        <pc:spChg chg="mod">
          <ac:chgData name="Tobias" userId="8c39b22f-34dc-4a63-b776-a37641c01854" providerId="ADAL" clId="{C9C02CFF-82F1-498D-8944-DF655EDB47B9}" dt="2020-04-10T23:16:16.003" v="1397" actId="20577"/>
          <ac:spMkLst>
            <pc:docMk/>
            <pc:sldMk cId="2549551026" sldId="273"/>
            <ac:spMk id="3" creationId="{059DEB8E-CB5B-45BB-A07D-6A8F2A46BF5A}"/>
          </ac:spMkLst>
        </pc:spChg>
        <pc:spChg chg="del">
          <ac:chgData name="Tobias" userId="8c39b22f-34dc-4a63-b776-a37641c01854" providerId="ADAL" clId="{C9C02CFF-82F1-498D-8944-DF655EDB47B9}" dt="2020-04-10T23:16:24.956" v="1398" actId="478"/>
          <ac:spMkLst>
            <pc:docMk/>
            <pc:sldMk cId="2549551026" sldId="273"/>
            <ac:spMk id="4" creationId="{276F56E8-3B8C-44AB-8ED2-2592A09B734D}"/>
          </ac:spMkLst>
        </pc:spChg>
        <pc:picChg chg="add del">
          <ac:chgData name="Tobias" userId="8c39b22f-34dc-4a63-b776-a37641c01854" providerId="ADAL" clId="{C9C02CFF-82F1-498D-8944-DF655EDB47B9}" dt="2020-04-10T23:20:21.242" v="1417" actId="478"/>
          <ac:picMkLst>
            <pc:docMk/>
            <pc:sldMk cId="2549551026" sldId="273"/>
            <ac:picMk id="5" creationId="{0C08FA19-8D91-4589-9BF8-B10D71C54015}"/>
          </ac:picMkLst>
        </pc:picChg>
        <pc:picChg chg="add del">
          <ac:chgData name="Tobias" userId="8c39b22f-34dc-4a63-b776-a37641c01854" providerId="ADAL" clId="{C9C02CFF-82F1-498D-8944-DF655EDB47B9}" dt="2020-04-10T23:20:05.578" v="1410"/>
          <ac:picMkLst>
            <pc:docMk/>
            <pc:sldMk cId="2549551026" sldId="273"/>
            <ac:picMk id="6" creationId="{1FA28709-3388-4786-B727-1F5DF6784774}"/>
          </ac:picMkLst>
        </pc:picChg>
        <pc:picChg chg="add mod">
          <ac:chgData name="Tobias" userId="8c39b22f-34dc-4a63-b776-a37641c01854" providerId="ADAL" clId="{C9C02CFF-82F1-498D-8944-DF655EDB47B9}" dt="2020-04-10T23:21:03.922" v="1423" actId="108"/>
          <ac:picMkLst>
            <pc:docMk/>
            <pc:sldMk cId="2549551026" sldId="273"/>
            <ac:picMk id="9" creationId="{08C74F92-C30E-4901-AD47-C4F83438DEC4}"/>
          </ac:picMkLst>
        </pc:picChg>
        <pc:picChg chg="add mod">
          <ac:chgData name="Tobias" userId="8c39b22f-34dc-4a63-b776-a37641c01854" providerId="ADAL" clId="{C9C02CFF-82F1-498D-8944-DF655EDB47B9}" dt="2020-04-10T23:20:44.219" v="1420" actId="108"/>
          <ac:picMkLst>
            <pc:docMk/>
            <pc:sldMk cId="2549551026" sldId="273"/>
            <ac:picMk id="10" creationId="{6BCC6ED5-A673-414A-8E6C-03156C1B7A6B}"/>
          </ac:picMkLst>
        </pc:picChg>
        <pc:picChg chg="add mod ord">
          <ac:chgData name="Tobias" userId="8c39b22f-34dc-4a63-b776-a37641c01854" providerId="ADAL" clId="{C9C02CFF-82F1-498D-8944-DF655EDB47B9}" dt="2020-04-10T23:20:29.391" v="1419" actId="167"/>
          <ac:picMkLst>
            <pc:docMk/>
            <pc:sldMk cId="2549551026" sldId="273"/>
            <ac:picMk id="11" creationId="{6CB6F113-5471-4FB3-94C0-D52C9B015434}"/>
          </ac:picMkLst>
        </pc:picChg>
        <pc:picChg chg="add mod">
          <ac:chgData name="Tobias" userId="8c39b22f-34dc-4a63-b776-a37641c01854" providerId="ADAL" clId="{C9C02CFF-82F1-498D-8944-DF655EDB47B9}" dt="2020-04-10T23:20:55.210" v="1422" actId="1076"/>
          <ac:picMkLst>
            <pc:docMk/>
            <pc:sldMk cId="2549551026" sldId="273"/>
            <ac:picMk id="12" creationId="{567045C4-20B2-43A0-AC8D-8A77CB9F9344}"/>
          </ac:picMkLst>
        </pc:picChg>
      </pc:sldChg>
      <pc:sldChg chg="modSp add mod ord">
        <pc:chgData name="Tobias" userId="8c39b22f-34dc-4a63-b776-a37641c01854" providerId="ADAL" clId="{C9C02CFF-82F1-498D-8944-DF655EDB47B9}" dt="2020-03-15T20:31:58.653" v="54"/>
        <pc:sldMkLst>
          <pc:docMk/>
          <pc:sldMk cId="3890262686" sldId="274"/>
        </pc:sldMkLst>
        <pc:spChg chg="mod">
          <ac:chgData name="Tobias" userId="8c39b22f-34dc-4a63-b776-a37641c01854" providerId="ADAL" clId="{C9C02CFF-82F1-498D-8944-DF655EDB47B9}" dt="2020-03-15T20:31:55.605" v="52" actId="20577"/>
          <ac:spMkLst>
            <pc:docMk/>
            <pc:sldMk cId="3890262686" sldId="274"/>
            <ac:spMk id="18" creationId="{81DAB33A-ECC1-49D0-B055-EB0D271631EC}"/>
          </ac:spMkLst>
        </pc:spChg>
      </pc:sldChg>
      <pc:sldChg chg="addSp modSp add mod">
        <pc:chgData name="Tobias" userId="8c39b22f-34dc-4a63-b776-a37641c01854" providerId="ADAL" clId="{C9C02CFF-82F1-498D-8944-DF655EDB47B9}" dt="2020-03-15T20:42:11.512" v="313" actId="20577"/>
        <pc:sldMkLst>
          <pc:docMk/>
          <pc:sldMk cId="3320469990" sldId="275"/>
        </pc:sldMkLst>
        <pc:spChg chg="add mod">
          <ac:chgData name="Tobias" userId="8c39b22f-34dc-4a63-b776-a37641c01854" providerId="ADAL" clId="{C9C02CFF-82F1-498D-8944-DF655EDB47B9}" dt="2020-03-15T20:42:11.512" v="313" actId="20577"/>
          <ac:spMkLst>
            <pc:docMk/>
            <pc:sldMk cId="3320469990" sldId="275"/>
            <ac:spMk id="4" creationId="{357301CC-A6EE-4584-A42C-AF114B82905D}"/>
          </ac:spMkLst>
        </pc:spChg>
        <pc:picChg chg="add mod">
          <ac:chgData name="Tobias" userId="8c39b22f-34dc-4a63-b776-a37641c01854" providerId="ADAL" clId="{C9C02CFF-82F1-498D-8944-DF655EDB47B9}" dt="2020-03-15T20:42:02.778" v="288" actId="1076"/>
          <ac:picMkLst>
            <pc:docMk/>
            <pc:sldMk cId="3320469990" sldId="275"/>
            <ac:picMk id="3" creationId="{4D02678A-89D0-496B-A5E6-11CB0EF489D2}"/>
          </ac:picMkLst>
        </pc:picChg>
      </pc:sldChg>
      <pc:sldChg chg="modSp add mod">
        <pc:chgData name="Tobias" userId="8c39b22f-34dc-4a63-b776-a37641c01854" providerId="ADAL" clId="{C9C02CFF-82F1-498D-8944-DF655EDB47B9}" dt="2020-04-10T23:07:11.967" v="1358" actId="108"/>
        <pc:sldMkLst>
          <pc:docMk/>
          <pc:sldMk cId="375914799" sldId="276"/>
        </pc:sldMkLst>
        <pc:spChg chg="mod">
          <ac:chgData name="Tobias" userId="8c39b22f-34dc-4a63-b776-a37641c01854" providerId="ADAL" clId="{C9C02CFF-82F1-498D-8944-DF655EDB47B9}" dt="2020-04-10T23:07:11.967" v="1358" actId="108"/>
          <ac:spMkLst>
            <pc:docMk/>
            <pc:sldMk cId="375914799" sldId="276"/>
            <ac:spMk id="3" creationId="{973DD225-B0CC-4F27-BDD8-8906742E2257}"/>
          </ac:spMkLst>
        </pc:spChg>
        <pc:spChg chg="mod">
          <ac:chgData name="Tobias" userId="8c39b22f-34dc-4a63-b776-a37641c01854" providerId="ADAL" clId="{C9C02CFF-82F1-498D-8944-DF655EDB47B9}" dt="2020-04-10T23:04:42.243" v="1283" actId="20577"/>
          <ac:spMkLst>
            <pc:docMk/>
            <pc:sldMk cId="375914799" sldId="276"/>
            <ac:spMk id="7" creationId="{00000000-0000-0000-0000-000000000000}"/>
          </ac:spMkLst>
        </pc:spChg>
      </pc:sldChg>
      <pc:sldChg chg="addSp delSp modSp add del mod">
        <pc:chgData name="Tobias" userId="8c39b22f-34dc-4a63-b776-a37641c01854" providerId="ADAL" clId="{C9C02CFF-82F1-498D-8944-DF655EDB47B9}" dt="2020-03-30T22:42:06.354" v="899" actId="2696"/>
        <pc:sldMkLst>
          <pc:docMk/>
          <pc:sldMk cId="1812536303" sldId="277"/>
        </pc:sldMkLst>
        <pc:spChg chg="mod">
          <ac:chgData name="Tobias" userId="8c39b22f-34dc-4a63-b776-a37641c01854" providerId="ADAL" clId="{C9C02CFF-82F1-498D-8944-DF655EDB47B9}" dt="2020-03-30T22:11:18.456" v="887" actId="403"/>
          <ac:spMkLst>
            <pc:docMk/>
            <pc:sldMk cId="1812536303" sldId="277"/>
            <ac:spMk id="2" creationId="{6FA75D23-57D3-4730-AAFC-0475708ED791}"/>
          </ac:spMkLst>
        </pc:spChg>
        <pc:spChg chg="add del mod">
          <ac:chgData name="Tobias" userId="8c39b22f-34dc-4a63-b776-a37641c01854" providerId="ADAL" clId="{C9C02CFF-82F1-498D-8944-DF655EDB47B9}" dt="2020-03-30T22:41:49.328" v="896" actId="21"/>
          <ac:spMkLst>
            <pc:docMk/>
            <pc:sldMk cId="1812536303" sldId="277"/>
            <ac:spMk id="3" creationId="{A8BEAD68-EA68-4901-9553-0E0E1589B4E6}"/>
          </ac:spMkLst>
        </pc:spChg>
      </pc:sldChg>
      <pc:sldChg chg="addSp delSp modSp add mod ord">
        <pc:chgData name="Tobias" userId="8c39b22f-34dc-4a63-b776-a37641c01854" providerId="ADAL" clId="{C9C02CFF-82F1-498D-8944-DF655EDB47B9}" dt="2020-04-10T23:22:49.098" v="1446" actId="20577"/>
        <pc:sldMkLst>
          <pc:docMk/>
          <pc:sldMk cId="208667771" sldId="278"/>
        </pc:sldMkLst>
        <pc:spChg chg="del">
          <ac:chgData name="Tobias" userId="8c39b22f-34dc-4a63-b776-a37641c01854" providerId="ADAL" clId="{C9C02CFF-82F1-498D-8944-DF655EDB47B9}" dt="2020-03-16T06:02:41.374" v="531" actId="478"/>
          <ac:spMkLst>
            <pc:docMk/>
            <pc:sldMk cId="208667771" sldId="278"/>
            <ac:spMk id="2" creationId="{6FA75D23-57D3-4730-AAFC-0475708ED791}"/>
          </ac:spMkLst>
        </pc:spChg>
        <pc:spChg chg="mod">
          <ac:chgData name="Tobias" userId="8c39b22f-34dc-4a63-b776-a37641c01854" providerId="ADAL" clId="{C9C02CFF-82F1-498D-8944-DF655EDB47B9}" dt="2020-04-10T23:22:49.098" v="1446" actId="20577"/>
          <ac:spMkLst>
            <pc:docMk/>
            <pc:sldMk cId="208667771" sldId="278"/>
            <ac:spMk id="3" creationId="{A8BEAD68-EA68-4901-9553-0E0E1589B4E6}"/>
          </ac:spMkLst>
        </pc:spChg>
        <pc:spChg chg="add mod">
          <ac:chgData name="Tobias" userId="8c39b22f-34dc-4a63-b776-a37641c01854" providerId="ADAL" clId="{C9C02CFF-82F1-498D-8944-DF655EDB47B9}" dt="2020-04-10T22:59:43.604" v="1167" actId="20577"/>
          <ac:spMkLst>
            <pc:docMk/>
            <pc:sldMk cId="208667771" sldId="278"/>
            <ac:spMk id="4" creationId="{99247E0D-0E34-4067-97FC-39F5C7FDD71F}"/>
          </ac:spMkLst>
        </pc:spChg>
        <pc:spChg chg="add mod">
          <ac:chgData name="Tobias" userId="8c39b22f-34dc-4a63-b776-a37641c01854" providerId="ADAL" clId="{C9C02CFF-82F1-498D-8944-DF655EDB47B9}" dt="2020-04-10T23:01:16.346" v="1247" actId="20577"/>
          <ac:spMkLst>
            <pc:docMk/>
            <pc:sldMk cId="208667771" sldId="278"/>
            <ac:spMk id="40" creationId="{59564620-C293-465D-B651-7EB633E6F6F3}"/>
          </ac:spMkLst>
        </pc:spChg>
        <pc:spChg chg="add mod">
          <ac:chgData name="Tobias" userId="8c39b22f-34dc-4a63-b776-a37641c01854" providerId="ADAL" clId="{C9C02CFF-82F1-498D-8944-DF655EDB47B9}" dt="2020-03-16T06:08:24.788" v="733" actId="14100"/>
          <ac:spMkLst>
            <pc:docMk/>
            <pc:sldMk cId="208667771" sldId="278"/>
            <ac:spMk id="41" creationId="{10CF3D06-1E00-4B77-8CD1-644D00EE56FB}"/>
          </ac:spMkLst>
        </pc:spChg>
        <pc:spChg chg="add mod">
          <ac:chgData name="Tobias" userId="8c39b22f-34dc-4a63-b776-a37641c01854" providerId="ADAL" clId="{C9C02CFF-82F1-498D-8944-DF655EDB47B9}" dt="2020-03-16T06:08:41.633" v="750" actId="207"/>
          <ac:spMkLst>
            <pc:docMk/>
            <pc:sldMk cId="208667771" sldId="278"/>
            <ac:spMk id="42" creationId="{1C4C1D9B-1AE5-4A34-B740-C9388F73979A}"/>
          </ac:spMkLst>
        </pc:spChg>
        <pc:spChg chg="add mod">
          <ac:chgData name="Tobias" userId="8c39b22f-34dc-4a63-b776-a37641c01854" providerId="ADAL" clId="{C9C02CFF-82F1-498D-8944-DF655EDB47B9}" dt="2020-03-16T06:09:18.324" v="756" actId="14100"/>
          <ac:spMkLst>
            <pc:docMk/>
            <pc:sldMk cId="208667771" sldId="278"/>
            <ac:spMk id="43" creationId="{F9EBA642-C7EB-4D28-A213-D9C6A5034EFC}"/>
          </ac:spMkLst>
        </pc:spChg>
        <pc:spChg chg="add mod">
          <ac:chgData name="Tobias" userId="8c39b22f-34dc-4a63-b776-a37641c01854" providerId="ADAL" clId="{C9C02CFF-82F1-498D-8944-DF655EDB47B9}" dt="2020-03-16T06:09:35.294" v="788" actId="20577"/>
          <ac:spMkLst>
            <pc:docMk/>
            <pc:sldMk cId="208667771" sldId="278"/>
            <ac:spMk id="44" creationId="{5A9004D9-B585-4776-AAFE-D1AA96E14E9C}"/>
          </ac:spMkLst>
        </pc:spChg>
        <pc:picChg chg="add mod">
          <ac:chgData name="Tobias" userId="8c39b22f-34dc-4a63-b776-a37641c01854" providerId="ADAL" clId="{C9C02CFF-82F1-498D-8944-DF655EDB47B9}" dt="2020-04-10T03:28:32.775" v="1125" actId="207"/>
          <ac:picMkLst>
            <pc:docMk/>
            <pc:sldMk cId="208667771" sldId="278"/>
            <ac:picMk id="10" creationId="{4C419E86-7EA1-439E-813B-05409A425B03}"/>
          </ac:picMkLst>
        </pc:picChg>
        <pc:picChg chg="add mod">
          <ac:chgData name="Tobias" userId="8c39b22f-34dc-4a63-b776-a37641c01854" providerId="ADAL" clId="{C9C02CFF-82F1-498D-8944-DF655EDB47B9}" dt="2020-04-10T03:07:34.129" v="1120" actId="207"/>
          <ac:picMkLst>
            <pc:docMk/>
            <pc:sldMk cId="208667771" sldId="278"/>
            <ac:picMk id="11" creationId="{A87FE9D3-D02A-4033-A9ED-B0EB0624D4AE}"/>
          </ac:picMkLst>
        </pc:picChg>
        <pc:picChg chg="add mod">
          <ac:chgData name="Tobias" userId="8c39b22f-34dc-4a63-b776-a37641c01854" providerId="ADAL" clId="{C9C02CFF-82F1-498D-8944-DF655EDB47B9}" dt="2020-04-10T03:07:34.129" v="1120" actId="207"/>
          <ac:picMkLst>
            <pc:docMk/>
            <pc:sldMk cId="208667771" sldId="278"/>
            <ac:picMk id="12" creationId="{76FA43A9-46F1-46B0-89C2-7DB75DCD66C7}"/>
          </ac:picMkLst>
        </pc:picChg>
        <pc:picChg chg="add mod">
          <ac:chgData name="Tobias" userId="8c39b22f-34dc-4a63-b776-a37641c01854" providerId="ADAL" clId="{C9C02CFF-82F1-498D-8944-DF655EDB47B9}" dt="2020-04-10T03:07:34.129" v="1120" actId="207"/>
          <ac:picMkLst>
            <pc:docMk/>
            <pc:sldMk cId="208667771" sldId="278"/>
            <ac:picMk id="13" creationId="{D1DA1A87-EC57-432F-AD70-D51796476AC3}"/>
          </ac:picMkLst>
        </pc:picChg>
        <pc:picChg chg="add mod">
          <ac:chgData name="Tobias" userId="8c39b22f-34dc-4a63-b776-a37641c01854" providerId="ADAL" clId="{C9C02CFF-82F1-498D-8944-DF655EDB47B9}" dt="2020-04-10T03:07:34.129" v="1120" actId="207"/>
          <ac:picMkLst>
            <pc:docMk/>
            <pc:sldMk cId="208667771" sldId="278"/>
            <ac:picMk id="14" creationId="{CFFBAD1C-CC64-456E-B0B9-BD3407CBB9D4}"/>
          </ac:picMkLst>
        </pc:picChg>
        <pc:picChg chg="add mod">
          <ac:chgData name="Tobias" userId="8c39b22f-34dc-4a63-b776-a37641c01854" providerId="ADAL" clId="{C9C02CFF-82F1-498D-8944-DF655EDB47B9}" dt="2020-04-10T03:07:34.129" v="1120" actId="207"/>
          <ac:picMkLst>
            <pc:docMk/>
            <pc:sldMk cId="208667771" sldId="278"/>
            <ac:picMk id="18" creationId="{9FDB71D4-31A2-42E5-B881-A732EEB1B4F7}"/>
          </ac:picMkLst>
        </pc:picChg>
        <pc:picChg chg="add mod">
          <ac:chgData name="Tobias" userId="8c39b22f-34dc-4a63-b776-a37641c01854" providerId="ADAL" clId="{C9C02CFF-82F1-498D-8944-DF655EDB47B9}" dt="2020-04-10T03:07:34.129" v="1120" actId="207"/>
          <ac:picMkLst>
            <pc:docMk/>
            <pc:sldMk cId="208667771" sldId="278"/>
            <ac:picMk id="19" creationId="{991FAD38-DD85-49F7-A435-E2545D1EB258}"/>
          </ac:picMkLst>
        </pc:picChg>
        <pc:picChg chg="add mod">
          <ac:chgData name="Tobias" userId="8c39b22f-34dc-4a63-b776-a37641c01854" providerId="ADAL" clId="{C9C02CFF-82F1-498D-8944-DF655EDB47B9}" dt="2020-04-10T03:07:34.129" v="1120" actId="207"/>
          <ac:picMkLst>
            <pc:docMk/>
            <pc:sldMk cId="208667771" sldId="278"/>
            <ac:picMk id="20" creationId="{C475C029-73DB-4D9D-8552-6FC2262BB153}"/>
          </ac:picMkLst>
        </pc:picChg>
        <pc:picChg chg="add mod">
          <ac:chgData name="Tobias" userId="8c39b22f-34dc-4a63-b776-a37641c01854" providerId="ADAL" clId="{C9C02CFF-82F1-498D-8944-DF655EDB47B9}" dt="2020-04-10T03:07:34.129" v="1120" actId="207"/>
          <ac:picMkLst>
            <pc:docMk/>
            <pc:sldMk cId="208667771" sldId="278"/>
            <ac:picMk id="21" creationId="{43ED8168-174C-4030-BCE9-996B741DAF71}"/>
          </ac:picMkLst>
        </pc:picChg>
        <pc:picChg chg="add mod">
          <ac:chgData name="Tobias" userId="8c39b22f-34dc-4a63-b776-a37641c01854" providerId="ADAL" clId="{C9C02CFF-82F1-498D-8944-DF655EDB47B9}" dt="2020-04-10T03:28:26.016" v="1124" actId="207"/>
          <ac:picMkLst>
            <pc:docMk/>
            <pc:sldMk cId="208667771" sldId="278"/>
            <ac:picMk id="22" creationId="{D65E9FBF-A27C-4CCD-818B-9DB14D074AA4}"/>
          </ac:picMkLst>
        </pc:picChg>
        <pc:picChg chg="add mod">
          <ac:chgData name="Tobias" userId="8c39b22f-34dc-4a63-b776-a37641c01854" providerId="ADAL" clId="{C9C02CFF-82F1-498D-8944-DF655EDB47B9}" dt="2020-04-10T03:07:34.129" v="1120" actId="207"/>
          <ac:picMkLst>
            <pc:docMk/>
            <pc:sldMk cId="208667771" sldId="278"/>
            <ac:picMk id="23" creationId="{837FF181-E8A9-47A4-BA6F-CC36C14D7A84}"/>
          </ac:picMkLst>
        </pc:picChg>
        <pc:picChg chg="add mod">
          <ac:chgData name="Tobias" userId="8c39b22f-34dc-4a63-b776-a37641c01854" providerId="ADAL" clId="{C9C02CFF-82F1-498D-8944-DF655EDB47B9}" dt="2020-04-10T03:07:34.129" v="1120" actId="207"/>
          <ac:picMkLst>
            <pc:docMk/>
            <pc:sldMk cId="208667771" sldId="278"/>
            <ac:picMk id="24" creationId="{6B0C5784-65CE-4EB2-8AEB-E4117B53FB68}"/>
          </ac:picMkLst>
        </pc:picChg>
        <pc:picChg chg="add del mod">
          <ac:chgData name="Tobias" userId="8c39b22f-34dc-4a63-b776-a37641c01854" providerId="ADAL" clId="{C9C02CFF-82F1-498D-8944-DF655EDB47B9}" dt="2020-03-16T06:06:51.423" v="684" actId="478"/>
          <ac:picMkLst>
            <pc:docMk/>
            <pc:sldMk cId="208667771" sldId="278"/>
            <ac:picMk id="25" creationId="{B8C72E1B-FD78-4A63-8BE2-8ED81722EF56}"/>
          </ac:picMkLst>
        </pc:picChg>
        <pc:picChg chg="add mod">
          <ac:chgData name="Tobias" userId="8c39b22f-34dc-4a63-b776-a37641c01854" providerId="ADAL" clId="{C9C02CFF-82F1-498D-8944-DF655EDB47B9}" dt="2020-03-16T06:07:53.846" v="728" actId="1076"/>
          <ac:picMkLst>
            <pc:docMk/>
            <pc:sldMk cId="208667771" sldId="278"/>
            <ac:picMk id="27" creationId="{232B22A9-065E-4096-8FF4-CD4C921D78D3}"/>
          </ac:picMkLst>
        </pc:picChg>
        <pc:picChg chg="add mod">
          <ac:chgData name="Tobias" userId="8c39b22f-34dc-4a63-b776-a37641c01854" providerId="ADAL" clId="{C9C02CFF-82F1-498D-8944-DF655EDB47B9}" dt="2020-04-10T03:41:30.099" v="1127" actId="1076"/>
          <ac:picMkLst>
            <pc:docMk/>
            <pc:sldMk cId="208667771" sldId="278"/>
            <ac:picMk id="28" creationId="{6F0CA38C-8023-4FA4-BBA3-348D7D059AEC}"/>
          </ac:picMkLst>
        </pc:picChg>
        <pc:picChg chg="add del mod">
          <ac:chgData name="Tobias" userId="8c39b22f-34dc-4a63-b776-a37641c01854" providerId="ADAL" clId="{C9C02CFF-82F1-498D-8944-DF655EDB47B9}" dt="2020-03-16T06:07:36.472" v="719" actId="478"/>
          <ac:picMkLst>
            <pc:docMk/>
            <pc:sldMk cId="208667771" sldId="278"/>
            <ac:picMk id="28" creationId="{F5961554-5F71-425F-80A3-687AB3428F30}"/>
          </ac:picMkLst>
        </pc:picChg>
        <pc:picChg chg="add del mod">
          <ac:chgData name="Tobias" userId="8c39b22f-34dc-4a63-b776-a37641c01854" providerId="ADAL" clId="{C9C02CFF-82F1-498D-8944-DF655EDB47B9}" dt="2020-03-16T06:07:39.259" v="721" actId="478"/>
          <ac:picMkLst>
            <pc:docMk/>
            <pc:sldMk cId="208667771" sldId="278"/>
            <ac:picMk id="29" creationId="{DA4D1905-8BAF-4BD7-B54F-DB45B3DC33C4}"/>
          </ac:picMkLst>
        </pc:picChg>
        <pc:picChg chg="add del mod">
          <ac:chgData name="Tobias" userId="8c39b22f-34dc-4a63-b776-a37641c01854" providerId="ADAL" clId="{C9C02CFF-82F1-498D-8944-DF655EDB47B9}" dt="2020-03-16T06:07:37.772" v="720" actId="478"/>
          <ac:picMkLst>
            <pc:docMk/>
            <pc:sldMk cId="208667771" sldId="278"/>
            <ac:picMk id="30" creationId="{D061C3C9-1484-4DBB-BE68-94A7BE7D94AF}"/>
          </ac:picMkLst>
        </pc:picChg>
        <pc:picChg chg="add del mod">
          <ac:chgData name="Tobias" userId="8c39b22f-34dc-4a63-b776-a37641c01854" providerId="ADAL" clId="{C9C02CFF-82F1-498D-8944-DF655EDB47B9}" dt="2020-03-16T06:07:40.084" v="722" actId="478"/>
          <ac:picMkLst>
            <pc:docMk/>
            <pc:sldMk cId="208667771" sldId="278"/>
            <ac:picMk id="31" creationId="{7D3FC2E3-3321-4B54-A419-835A10CFFAE0}"/>
          </ac:picMkLst>
        </pc:picChg>
        <pc:picChg chg="add mod">
          <ac:chgData name="Tobias" userId="8c39b22f-34dc-4a63-b776-a37641c01854" providerId="ADAL" clId="{C9C02CFF-82F1-498D-8944-DF655EDB47B9}" dt="2020-03-16T06:07:53.846" v="728" actId="1076"/>
          <ac:picMkLst>
            <pc:docMk/>
            <pc:sldMk cId="208667771" sldId="278"/>
            <ac:picMk id="33" creationId="{42342374-17CF-466D-AC36-2A8C614C3DDF}"/>
          </ac:picMkLst>
        </pc:picChg>
        <pc:picChg chg="add del mod">
          <ac:chgData name="Tobias" userId="8c39b22f-34dc-4a63-b776-a37641c01854" providerId="ADAL" clId="{C9C02CFF-82F1-498D-8944-DF655EDB47B9}" dt="2020-03-16T06:07:41.093" v="723" actId="478"/>
          <ac:picMkLst>
            <pc:docMk/>
            <pc:sldMk cId="208667771" sldId="278"/>
            <ac:picMk id="34" creationId="{A91EDC2D-3BDD-4611-9B7F-0A98B17CE0A4}"/>
          </ac:picMkLst>
        </pc:picChg>
        <pc:picChg chg="add del mod">
          <ac:chgData name="Tobias" userId="8c39b22f-34dc-4a63-b776-a37641c01854" providerId="ADAL" clId="{C9C02CFF-82F1-498D-8944-DF655EDB47B9}" dt="2020-03-16T06:07:41.832" v="724" actId="478"/>
          <ac:picMkLst>
            <pc:docMk/>
            <pc:sldMk cId="208667771" sldId="278"/>
            <ac:picMk id="35" creationId="{6A5DA71E-C26D-43A0-A96D-9EC8614965C8}"/>
          </ac:picMkLst>
        </pc:picChg>
        <pc:picChg chg="add del mod">
          <ac:chgData name="Tobias" userId="8c39b22f-34dc-4a63-b776-a37641c01854" providerId="ADAL" clId="{C9C02CFF-82F1-498D-8944-DF655EDB47B9}" dt="2020-03-16T06:07:42.844" v="725" actId="478"/>
          <ac:picMkLst>
            <pc:docMk/>
            <pc:sldMk cId="208667771" sldId="278"/>
            <ac:picMk id="36" creationId="{912381CB-66FA-4145-AE56-4573244A5857}"/>
          </ac:picMkLst>
        </pc:picChg>
        <pc:picChg chg="add del mod">
          <ac:chgData name="Tobias" userId="8c39b22f-34dc-4a63-b776-a37641c01854" providerId="ADAL" clId="{C9C02CFF-82F1-498D-8944-DF655EDB47B9}" dt="2020-03-16T06:07:43.345" v="726" actId="478"/>
          <ac:picMkLst>
            <pc:docMk/>
            <pc:sldMk cId="208667771" sldId="278"/>
            <ac:picMk id="37" creationId="{054458DC-EB73-4754-8012-AED676B515D1}"/>
          </ac:picMkLst>
        </pc:picChg>
        <pc:picChg chg="add del mod">
          <ac:chgData name="Tobias" userId="8c39b22f-34dc-4a63-b776-a37641c01854" providerId="ADAL" clId="{C9C02CFF-82F1-498D-8944-DF655EDB47B9}" dt="2020-03-16T06:07:44.660" v="727" actId="478"/>
          <ac:picMkLst>
            <pc:docMk/>
            <pc:sldMk cId="208667771" sldId="278"/>
            <ac:picMk id="38" creationId="{D86777C3-A6DE-4F18-B52A-0FB33788F741}"/>
          </ac:picMkLst>
        </pc:picChg>
        <pc:picChg chg="add mod">
          <ac:chgData name="Tobias" userId="8c39b22f-34dc-4a63-b776-a37641c01854" providerId="ADAL" clId="{C9C02CFF-82F1-498D-8944-DF655EDB47B9}" dt="2020-03-16T06:07:53.846" v="728" actId="1076"/>
          <ac:picMkLst>
            <pc:docMk/>
            <pc:sldMk cId="208667771" sldId="278"/>
            <ac:picMk id="39" creationId="{749D27C4-2024-41F2-A433-754C119CD5D2}"/>
          </ac:picMkLst>
        </pc:picChg>
        <pc:cxnChg chg="add del mod">
          <ac:chgData name="Tobias" userId="8c39b22f-34dc-4a63-b776-a37641c01854" providerId="ADAL" clId="{C9C02CFF-82F1-498D-8944-DF655EDB47B9}" dt="2020-03-16T06:03:30.346" v="563" actId="478"/>
          <ac:cxnSpMkLst>
            <pc:docMk/>
            <pc:sldMk cId="208667771" sldId="278"/>
            <ac:cxnSpMk id="6" creationId="{86A15AB7-95C8-4578-865A-FE2411EBE33B}"/>
          </ac:cxnSpMkLst>
        </pc:cxnChg>
        <pc:cxnChg chg="add mod">
          <ac:chgData name="Tobias" userId="8c39b22f-34dc-4a63-b776-a37641c01854" providerId="ADAL" clId="{C9C02CFF-82F1-498D-8944-DF655EDB47B9}" dt="2020-03-16T06:05:09.620" v="591" actId="692"/>
          <ac:cxnSpMkLst>
            <pc:docMk/>
            <pc:sldMk cId="208667771" sldId="278"/>
            <ac:cxnSpMk id="8" creationId="{61321AB2-52ED-4E8B-B9DE-A572C1980FB1}"/>
          </ac:cxnSpMkLst>
        </pc:cxnChg>
        <pc:cxnChg chg="add mod">
          <ac:chgData name="Tobias" userId="8c39b22f-34dc-4a63-b776-a37641c01854" providerId="ADAL" clId="{C9C02CFF-82F1-498D-8944-DF655EDB47B9}" dt="2020-03-16T06:05:26.850" v="608" actId="1036"/>
          <ac:cxnSpMkLst>
            <pc:docMk/>
            <pc:sldMk cId="208667771" sldId="278"/>
            <ac:cxnSpMk id="16" creationId="{A16DE379-4137-46B7-A8D7-2882CF520F8F}"/>
          </ac:cxnSpMkLst>
        </pc:cxnChg>
        <pc:cxnChg chg="add mod">
          <ac:chgData name="Tobias" userId="8c39b22f-34dc-4a63-b776-a37641c01854" providerId="ADAL" clId="{C9C02CFF-82F1-498D-8944-DF655EDB47B9}" dt="2020-03-16T06:07:53.846" v="728" actId="1076"/>
          <ac:cxnSpMkLst>
            <pc:docMk/>
            <pc:sldMk cId="208667771" sldId="278"/>
            <ac:cxnSpMk id="26" creationId="{283E6697-6372-44B9-BBC3-F33DFF743481}"/>
          </ac:cxnSpMkLst>
        </pc:cxnChg>
        <pc:cxnChg chg="add mod">
          <ac:chgData name="Tobias" userId="8c39b22f-34dc-4a63-b776-a37641c01854" providerId="ADAL" clId="{C9C02CFF-82F1-498D-8944-DF655EDB47B9}" dt="2020-03-16T06:07:53.846" v="728" actId="1076"/>
          <ac:cxnSpMkLst>
            <pc:docMk/>
            <pc:sldMk cId="208667771" sldId="278"/>
            <ac:cxnSpMk id="32" creationId="{4F27B576-31CA-48F1-8D52-C6F5444C78B7}"/>
          </ac:cxnSpMkLst>
        </pc:cxnChg>
      </pc:sldChg>
      <pc:sldChg chg="addSp modSp new mod ord">
        <pc:chgData name="Tobias" userId="8c39b22f-34dc-4a63-b776-a37641c01854" providerId="ADAL" clId="{C9C02CFF-82F1-498D-8944-DF655EDB47B9}" dt="2020-04-10T23:23:36.041" v="1464" actId="20577"/>
        <pc:sldMkLst>
          <pc:docMk/>
          <pc:sldMk cId="3207550976" sldId="279"/>
        </pc:sldMkLst>
        <pc:spChg chg="add mod">
          <ac:chgData name="Tobias" userId="8c39b22f-34dc-4a63-b776-a37641c01854" providerId="ADAL" clId="{C9C02CFF-82F1-498D-8944-DF655EDB47B9}" dt="2020-04-10T23:23:36.041" v="1464" actId="20577"/>
          <ac:spMkLst>
            <pc:docMk/>
            <pc:sldMk cId="3207550976" sldId="279"/>
            <ac:spMk id="2" creationId="{FE5D3557-08A8-42DB-8FFD-7F3EC8FB9400}"/>
          </ac:spMkLst>
        </pc:spChg>
        <pc:spChg chg="add mod">
          <ac:chgData name="Tobias" userId="8c39b22f-34dc-4a63-b776-a37641c01854" providerId="ADAL" clId="{C9C02CFF-82F1-498D-8944-DF655EDB47B9}" dt="2020-04-10T02:34:47.816" v="1079" actId="20577"/>
          <ac:spMkLst>
            <pc:docMk/>
            <pc:sldMk cId="3207550976" sldId="279"/>
            <ac:spMk id="3" creationId="{08CDDB25-6B00-4425-AE67-5513C0D457D6}"/>
          </ac:spMkLst>
        </pc:spChg>
        <pc:spChg chg="add mod">
          <ac:chgData name="Tobias" userId="8c39b22f-34dc-4a63-b776-a37641c01854" providerId="ADAL" clId="{C9C02CFF-82F1-498D-8944-DF655EDB47B9}" dt="2020-04-10T02:35:04.751" v="1115" actId="1035"/>
          <ac:spMkLst>
            <pc:docMk/>
            <pc:sldMk cId="3207550976" sldId="279"/>
            <ac:spMk id="4" creationId="{463CDD55-D282-4275-94DF-D3DFDD952154}"/>
          </ac:spMkLst>
        </pc:spChg>
      </pc:sldChg>
    </pc:docChg>
  </pc:docChgLst>
  <pc:docChgLst>
    <pc:chgData name="Tobias Brennenstuhl" userId="8c39b22f-34dc-4a63-b776-a37641c01854" providerId="ADAL" clId="{D0CDFB9C-CB58-4C1E-9DDD-A92B86D83A4E}"/>
    <pc:docChg chg="modSld">
      <pc:chgData name="Tobias Brennenstuhl" userId="8c39b22f-34dc-4a63-b776-a37641c01854" providerId="ADAL" clId="{D0CDFB9C-CB58-4C1E-9DDD-A92B86D83A4E}" dt="2019-09-09T03:44:50.839" v="0" actId="20577"/>
      <pc:docMkLst>
        <pc:docMk/>
      </pc:docMkLst>
      <pc:sldChg chg="modSp">
        <pc:chgData name="Tobias Brennenstuhl" userId="8c39b22f-34dc-4a63-b776-a37641c01854" providerId="ADAL" clId="{D0CDFB9C-CB58-4C1E-9DDD-A92B86D83A4E}" dt="2019-09-09T03:44:50.839" v="0" actId="20577"/>
        <pc:sldMkLst>
          <pc:docMk/>
          <pc:sldMk cId="3957639034" sldId="259"/>
        </pc:sldMkLst>
        <pc:spChg chg="mod">
          <ac:chgData name="Tobias Brennenstuhl" userId="8c39b22f-34dc-4a63-b776-a37641c01854" providerId="ADAL" clId="{D0CDFB9C-CB58-4C1E-9DDD-A92B86D83A4E}" dt="2019-09-09T03:44:50.839" v="0" actId="20577"/>
          <ac:spMkLst>
            <pc:docMk/>
            <pc:sldMk cId="3957639034" sldId="259"/>
            <ac:spMk id="3" creationId="{EE927FA5-C517-4674-81E1-5A08B6FC25F2}"/>
          </ac:spMkLst>
        </pc:spChg>
      </pc:sldChg>
    </pc:docChg>
  </pc:docChgLst>
  <pc:docChgLst>
    <pc:chgData name="Brennenstuhl, Tobias FORNATL, GY" userId="8c39b22f-34dc-4a63-b776-a37641c01854" providerId="ADAL" clId="{B8234331-33FF-48ED-AC13-19F10A4B6A88}"/>
    <pc:docChg chg="custSel modSld">
      <pc:chgData name="Brennenstuhl, Tobias FORNATL, GY" userId="8c39b22f-34dc-4a63-b776-a37641c01854" providerId="ADAL" clId="{B8234331-33FF-48ED-AC13-19F10A4B6A88}" dt="2020-01-28T04:42:57.097" v="27" actId="207"/>
      <pc:docMkLst>
        <pc:docMk/>
      </pc:docMkLst>
      <pc:sldChg chg="modSp">
        <pc:chgData name="Brennenstuhl, Tobias FORNATL, GY" userId="8c39b22f-34dc-4a63-b776-a37641c01854" providerId="ADAL" clId="{B8234331-33FF-48ED-AC13-19F10A4B6A88}" dt="2020-01-28T04:42:57.097" v="27" actId="207"/>
        <pc:sldMkLst>
          <pc:docMk/>
          <pc:sldMk cId="2815792738" sldId="256"/>
        </pc:sldMkLst>
        <pc:spChg chg="mod">
          <ac:chgData name="Brennenstuhl, Tobias FORNATL, GY" userId="8c39b22f-34dc-4a63-b776-a37641c01854" providerId="ADAL" clId="{B8234331-33FF-48ED-AC13-19F10A4B6A88}" dt="2020-01-28T04:42:57.097" v="27" actId="207"/>
          <ac:spMkLst>
            <pc:docMk/>
            <pc:sldMk cId="2815792738" sldId="256"/>
            <ac:spMk id="7" creationId="{00000000-0000-0000-0000-000000000000}"/>
          </ac:spMkLst>
        </pc:spChg>
      </pc:sldChg>
    </pc:docChg>
  </pc:docChgLst>
  <pc:docChgLst>
    <pc:chgData name="Tobias Brennenstuhl" userId="8c39b22f-34dc-4a63-b776-a37641c01854" providerId="ADAL" clId="{067ACB17-B23B-45EC-9718-072A7DFB29A4}"/>
    <pc:docChg chg="undo custSel mod addSld delSld modSld sldOrd">
      <pc:chgData name="Tobias Brennenstuhl" userId="8c39b22f-34dc-4a63-b776-a37641c01854" providerId="ADAL" clId="{067ACB17-B23B-45EC-9718-072A7DFB29A4}" dt="2019-11-25T19:43:26.706" v="1841"/>
      <pc:docMkLst>
        <pc:docMk/>
      </pc:docMkLst>
      <pc:sldChg chg="modSp">
        <pc:chgData name="Tobias Brennenstuhl" userId="8c39b22f-34dc-4a63-b776-a37641c01854" providerId="ADAL" clId="{067ACB17-B23B-45EC-9718-072A7DFB29A4}" dt="2019-11-21T19:41:55.329" v="1707" actId="6549"/>
        <pc:sldMkLst>
          <pc:docMk/>
          <pc:sldMk cId="2815792738" sldId="256"/>
        </pc:sldMkLst>
        <pc:spChg chg="mod">
          <ac:chgData name="Tobias Brennenstuhl" userId="8c39b22f-34dc-4a63-b776-a37641c01854" providerId="ADAL" clId="{067ACB17-B23B-45EC-9718-072A7DFB29A4}" dt="2019-10-01T18:54:19.193" v="57" actId="1076"/>
          <ac:spMkLst>
            <pc:docMk/>
            <pc:sldMk cId="2815792738" sldId="256"/>
            <ac:spMk id="6" creationId="{730FF13D-AB28-45F4-A60E-65AAE2DA3189}"/>
          </ac:spMkLst>
        </pc:spChg>
        <pc:spChg chg="mod">
          <ac:chgData name="Tobias Brennenstuhl" userId="8c39b22f-34dc-4a63-b776-a37641c01854" providerId="ADAL" clId="{067ACB17-B23B-45EC-9718-072A7DFB29A4}" dt="2019-10-01T19:41:31.503" v="1395" actId="6549"/>
          <ac:spMkLst>
            <pc:docMk/>
            <pc:sldMk cId="2815792738" sldId="256"/>
            <ac:spMk id="7" creationId="{00000000-0000-0000-0000-000000000000}"/>
          </ac:spMkLst>
        </pc:spChg>
        <pc:spChg chg="mod">
          <ac:chgData name="Tobias Brennenstuhl" userId="8c39b22f-34dc-4a63-b776-a37641c01854" providerId="ADAL" clId="{067ACB17-B23B-45EC-9718-072A7DFB29A4}" dt="2019-10-01T18:54:39.460" v="99" actId="20577"/>
          <ac:spMkLst>
            <pc:docMk/>
            <pc:sldMk cId="2815792738" sldId="256"/>
            <ac:spMk id="8" creationId="{00000000-0000-0000-0000-000000000000}"/>
          </ac:spMkLst>
        </pc:spChg>
        <pc:spChg chg="mod">
          <ac:chgData name="Tobias Brennenstuhl" userId="8c39b22f-34dc-4a63-b776-a37641c01854" providerId="ADAL" clId="{067ACB17-B23B-45EC-9718-072A7DFB29A4}" dt="2019-11-21T19:41:55.329" v="1707" actId="6549"/>
          <ac:spMkLst>
            <pc:docMk/>
            <pc:sldMk cId="2815792738" sldId="256"/>
            <ac:spMk id="9" creationId="{00000000-0000-0000-0000-000000000000}"/>
          </ac:spMkLst>
        </pc:spChg>
      </pc:sldChg>
      <pc:sldChg chg="modSp">
        <pc:chgData name="Tobias Brennenstuhl" userId="8c39b22f-34dc-4a63-b776-a37641c01854" providerId="ADAL" clId="{067ACB17-B23B-45EC-9718-072A7DFB29A4}" dt="2019-10-01T19:08:47.118" v="550" actId="20577"/>
        <pc:sldMkLst>
          <pc:docMk/>
          <pc:sldMk cId="105978700" sldId="258"/>
        </pc:sldMkLst>
        <pc:spChg chg="mod">
          <ac:chgData name="Tobias Brennenstuhl" userId="8c39b22f-34dc-4a63-b776-a37641c01854" providerId="ADAL" clId="{067ACB17-B23B-45EC-9718-072A7DFB29A4}" dt="2019-10-01T19:08:47.118" v="550" actId="20577"/>
          <ac:spMkLst>
            <pc:docMk/>
            <pc:sldMk cId="105978700" sldId="258"/>
            <ac:spMk id="3" creationId="{2CFCD981-5D53-422B-BFE2-2E3823CD876C}"/>
          </ac:spMkLst>
        </pc:spChg>
        <pc:spChg chg="mod">
          <ac:chgData name="Tobias Brennenstuhl" userId="8c39b22f-34dc-4a63-b776-a37641c01854" providerId="ADAL" clId="{067ACB17-B23B-45EC-9718-072A7DFB29A4}" dt="2019-10-01T18:54:56.627" v="100" actId="6549"/>
          <ac:spMkLst>
            <pc:docMk/>
            <pc:sldMk cId="105978700" sldId="258"/>
            <ac:spMk id="7" creationId="{00000000-0000-0000-0000-000000000000}"/>
          </ac:spMkLst>
        </pc:spChg>
      </pc:sldChg>
      <pc:sldChg chg="modSp">
        <pc:chgData name="Tobias Brennenstuhl" userId="8c39b22f-34dc-4a63-b776-a37641c01854" providerId="ADAL" clId="{067ACB17-B23B-45EC-9718-072A7DFB29A4}" dt="2019-10-02T18:40:14.121" v="1397" actId="20577"/>
        <pc:sldMkLst>
          <pc:docMk/>
          <pc:sldMk cId="3957639034" sldId="259"/>
        </pc:sldMkLst>
        <pc:spChg chg="mod">
          <ac:chgData name="Tobias Brennenstuhl" userId="8c39b22f-34dc-4a63-b776-a37641c01854" providerId="ADAL" clId="{067ACB17-B23B-45EC-9718-072A7DFB29A4}" dt="2019-10-02T18:40:14.121" v="1397" actId="20577"/>
          <ac:spMkLst>
            <pc:docMk/>
            <pc:sldMk cId="3957639034" sldId="259"/>
            <ac:spMk id="3" creationId="{EE927FA5-C517-4674-81E1-5A08B6FC25F2}"/>
          </ac:spMkLst>
        </pc:spChg>
        <pc:spChg chg="mod">
          <ac:chgData name="Tobias Brennenstuhl" userId="8c39b22f-34dc-4a63-b776-a37641c01854" providerId="ADAL" clId="{067ACB17-B23B-45EC-9718-072A7DFB29A4}" dt="2019-10-01T19:14:34.484" v="765" actId="20577"/>
          <ac:spMkLst>
            <pc:docMk/>
            <pc:sldMk cId="3957639034" sldId="259"/>
            <ac:spMk id="7" creationId="{00000000-0000-0000-0000-000000000000}"/>
          </ac:spMkLst>
        </pc:spChg>
      </pc:sldChg>
      <pc:sldChg chg="modSp">
        <pc:chgData name="Tobias Brennenstuhl" userId="8c39b22f-34dc-4a63-b776-a37641c01854" providerId="ADAL" clId="{067ACB17-B23B-45EC-9718-072A7DFB29A4}" dt="2019-11-25T19:42:03.888" v="1836" actId="20577"/>
        <pc:sldMkLst>
          <pc:docMk/>
          <pc:sldMk cId="107930062" sldId="261"/>
        </pc:sldMkLst>
        <pc:spChg chg="mod">
          <ac:chgData name="Tobias Brennenstuhl" userId="8c39b22f-34dc-4a63-b776-a37641c01854" providerId="ADAL" clId="{067ACB17-B23B-45EC-9718-072A7DFB29A4}" dt="2019-11-25T19:42:03.888" v="1836" actId="20577"/>
          <ac:spMkLst>
            <pc:docMk/>
            <pc:sldMk cId="107930062" sldId="261"/>
            <ac:spMk id="3" creationId="{973DD225-B0CC-4F27-BDD8-8906742E2257}"/>
          </ac:spMkLst>
        </pc:spChg>
      </pc:sldChg>
      <pc:sldChg chg="ord modTransition">
        <pc:chgData name="Tobias Brennenstuhl" userId="8c39b22f-34dc-4a63-b776-a37641c01854" providerId="ADAL" clId="{067ACB17-B23B-45EC-9718-072A7DFB29A4}" dt="2019-11-25T19:43:26.706" v="1841"/>
        <pc:sldMkLst>
          <pc:docMk/>
          <pc:sldMk cId="1558254489" sldId="263"/>
        </pc:sldMkLst>
      </pc:sldChg>
      <pc:sldChg chg="modSp add">
        <pc:chgData name="Tobias Brennenstuhl" userId="8c39b22f-34dc-4a63-b776-a37641c01854" providerId="ADAL" clId="{067ACB17-B23B-45EC-9718-072A7DFB29A4}" dt="2019-10-01T19:39:01.637" v="1312" actId="20577"/>
        <pc:sldMkLst>
          <pc:docMk/>
          <pc:sldMk cId="2568241148" sldId="264"/>
        </pc:sldMkLst>
        <pc:spChg chg="mod">
          <ac:chgData name="Tobias Brennenstuhl" userId="8c39b22f-34dc-4a63-b776-a37641c01854" providerId="ADAL" clId="{067ACB17-B23B-45EC-9718-072A7DFB29A4}" dt="2019-10-01T19:39:01.637" v="1312" actId="20577"/>
          <ac:spMkLst>
            <pc:docMk/>
            <pc:sldMk cId="2568241148" sldId="264"/>
            <ac:spMk id="3" creationId="{2CFCD981-5D53-422B-BFE2-2E3823CD876C}"/>
          </ac:spMkLst>
        </pc:spChg>
        <pc:spChg chg="mod">
          <ac:chgData name="Tobias Brennenstuhl" userId="8c39b22f-34dc-4a63-b776-a37641c01854" providerId="ADAL" clId="{067ACB17-B23B-45EC-9718-072A7DFB29A4}" dt="2019-10-01T19:14:15.308" v="764" actId="20577"/>
          <ac:spMkLst>
            <pc:docMk/>
            <pc:sldMk cId="2568241148" sldId="264"/>
            <ac:spMk id="7" creationId="{00000000-0000-0000-0000-000000000000}"/>
          </ac:spMkLst>
        </pc:spChg>
      </pc:sldChg>
      <pc:sldChg chg="add del">
        <pc:chgData name="Tobias Brennenstuhl" userId="8c39b22f-34dc-4a63-b776-a37641c01854" providerId="ADAL" clId="{067ACB17-B23B-45EC-9718-072A7DFB29A4}" dt="2019-10-01T18:57:29.777" v="159" actId="2696"/>
        <pc:sldMkLst>
          <pc:docMk/>
          <pc:sldMk cId="4052720345" sldId="264"/>
        </pc:sldMkLst>
      </pc:sldChg>
      <pc:sldChg chg="addSp modSp add">
        <pc:chgData name="Tobias Brennenstuhl" userId="8c39b22f-34dc-4a63-b776-a37641c01854" providerId="ADAL" clId="{067ACB17-B23B-45EC-9718-072A7DFB29A4}" dt="2019-11-25T19:04:55.622" v="1785" actId="20577"/>
        <pc:sldMkLst>
          <pc:docMk/>
          <pc:sldMk cId="2241702178" sldId="265"/>
        </pc:sldMkLst>
        <pc:spChg chg="add mod">
          <ac:chgData name="Tobias Brennenstuhl" userId="8c39b22f-34dc-4a63-b776-a37641c01854" providerId="ADAL" clId="{067ACB17-B23B-45EC-9718-072A7DFB29A4}" dt="2019-11-25T19:04:39.132" v="1767" actId="20577"/>
          <ac:spMkLst>
            <pc:docMk/>
            <pc:sldMk cId="2241702178" sldId="265"/>
            <ac:spMk id="11" creationId="{B9DD6346-0429-420C-AEF1-1DCD6EB9A75C}"/>
          </ac:spMkLst>
        </pc:spChg>
        <pc:spChg chg="add mod">
          <ac:chgData name="Tobias Brennenstuhl" userId="8c39b22f-34dc-4a63-b776-a37641c01854" providerId="ADAL" clId="{067ACB17-B23B-45EC-9718-072A7DFB29A4}" dt="2019-11-25T19:04:31.161" v="1759" actId="20577"/>
          <ac:spMkLst>
            <pc:docMk/>
            <pc:sldMk cId="2241702178" sldId="265"/>
            <ac:spMk id="12" creationId="{DF1CF785-155E-4AA6-ADE9-78D9B978CC08}"/>
          </ac:spMkLst>
        </pc:spChg>
        <pc:spChg chg="add mod">
          <ac:chgData name="Tobias Brennenstuhl" userId="8c39b22f-34dc-4a63-b776-a37641c01854" providerId="ADAL" clId="{067ACB17-B23B-45EC-9718-072A7DFB29A4}" dt="2019-11-25T19:04:19.575" v="1744" actId="1076"/>
          <ac:spMkLst>
            <pc:docMk/>
            <pc:sldMk cId="2241702178" sldId="265"/>
            <ac:spMk id="13" creationId="{DBFD87FB-F26E-41D9-AE0A-3374F52A8465}"/>
          </ac:spMkLst>
        </pc:spChg>
        <pc:spChg chg="add mod">
          <ac:chgData name="Tobias Brennenstuhl" userId="8c39b22f-34dc-4a63-b776-a37641c01854" providerId="ADAL" clId="{067ACB17-B23B-45EC-9718-072A7DFB29A4}" dt="2019-11-21T01:58:49.372" v="1452" actId="1076"/>
          <ac:spMkLst>
            <pc:docMk/>
            <pc:sldMk cId="2241702178" sldId="265"/>
            <ac:spMk id="14" creationId="{6C6DA7E6-3C77-4F98-BCFF-C6E1BEFE3E85}"/>
          </ac:spMkLst>
        </pc:spChg>
        <pc:spChg chg="add mod">
          <ac:chgData name="Tobias Brennenstuhl" userId="8c39b22f-34dc-4a63-b776-a37641c01854" providerId="ADAL" clId="{067ACB17-B23B-45EC-9718-072A7DFB29A4}" dt="2019-11-21T01:59:00.813" v="1454" actId="1076"/>
          <ac:spMkLst>
            <pc:docMk/>
            <pc:sldMk cId="2241702178" sldId="265"/>
            <ac:spMk id="15" creationId="{431899AE-68BD-4FDD-991C-320D0B2B0A43}"/>
          </ac:spMkLst>
        </pc:spChg>
        <pc:spChg chg="add mod">
          <ac:chgData name="Tobias Brennenstuhl" userId="8c39b22f-34dc-4a63-b776-a37641c01854" providerId="ADAL" clId="{067ACB17-B23B-45EC-9718-072A7DFB29A4}" dt="2019-11-25T19:04:55.622" v="1785" actId="20577"/>
          <ac:spMkLst>
            <pc:docMk/>
            <pc:sldMk cId="2241702178" sldId="265"/>
            <ac:spMk id="18" creationId="{81DAB33A-ECC1-49D0-B055-EB0D271631EC}"/>
          </ac:spMkLst>
        </pc:spChg>
        <pc:picChg chg="add mod">
          <ac:chgData name="Tobias Brennenstuhl" userId="8c39b22f-34dc-4a63-b776-a37641c01854" providerId="ADAL" clId="{067ACB17-B23B-45EC-9718-072A7DFB29A4}" dt="2019-11-21T01:59:26.959" v="1458" actId="14100"/>
          <ac:picMkLst>
            <pc:docMk/>
            <pc:sldMk cId="2241702178" sldId="265"/>
            <ac:picMk id="3" creationId="{384EBCA5-E321-47EF-B0F1-F92A1C9B0629}"/>
          </ac:picMkLst>
        </pc:picChg>
        <pc:picChg chg="add mod">
          <ac:chgData name="Tobias Brennenstuhl" userId="8c39b22f-34dc-4a63-b776-a37641c01854" providerId="ADAL" clId="{067ACB17-B23B-45EC-9718-072A7DFB29A4}" dt="2019-11-21T01:58:04.740" v="1431" actId="1076"/>
          <ac:picMkLst>
            <pc:docMk/>
            <pc:sldMk cId="2241702178" sldId="265"/>
            <ac:picMk id="5" creationId="{33218117-00D4-448C-96CD-A0832844A88A}"/>
          </ac:picMkLst>
        </pc:picChg>
        <pc:picChg chg="add mod">
          <ac:chgData name="Tobias Brennenstuhl" userId="8c39b22f-34dc-4a63-b776-a37641c01854" providerId="ADAL" clId="{067ACB17-B23B-45EC-9718-072A7DFB29A4}" dt="2019-11-21T01:59:11.547" v="1457" actId="14100"/>
          <ac:picMkLst>
            <pc:docMk/>
            <pc:sldMk cId="2241702178" sldId="265"/>
            <ac:picMk id="6" creationId="{C01BFB85-D197-4A6B-B447-7562D83FA6E9}"/>
          </ac:picMkLst>
        </pc:picChg>
        <pc:cxnChg chg="add mod">
          <ac:chgData name="Tobias Brennenstuhl" userId="8c39b22f-34dc-4a63-b776-a37641c01854" providerId="ADAL" clId="{067ACB17-B23B-45EC-9718-072A7DFB29A4}" dt="2019-11-21T01:59:43.880" v="1460" actId="14100"/>
          <ac:cxnSpMkLst>
            <pc:docMk/>
            <pc:sldMk cId="2241702178" sldId="265"/>
            <ac:cxnSpMk id="8" creationId="{6BE6894A-A861-46E8-A4C2-F23F953AB380}"/>
          </ac:cxnSpMkLst>
        </pc:cxnChg>
        <pc:cxnChg chg="add mod">
          <ac:chgData name="Tobias Brennenstuhl" userId="8c39b22f-34dc-4a63-b776-a37641c01854" providerId="ADAL" clId="{067ACB17-B23B-45EC-9718-072A7DFB29A4}" dt="2019-11-21T01:59:40.572" v="1459" actId="14100"/>
          <ac:cxnSpMkLst>
            <pc:docMk/>
            <pc:sldMk cId="2241702178" sldId="265"/>
            <ac:cxnSpMk id="10" creationId="{F2186A7E-C741-4AC5-AB49-8245C5B28F77}"/>
          </ac:cxnSpMkLst>
        </pc:cxnChg>
      </pc:sldChg>
      <pc:sldChg chg="addSp modSp add">
        <pc:chgData name="Tobias Brennenstuhl" userId="8c39b22f-34dc-4a63-b776-a37641c01854" providerId="ADAL" clId="{067ACB17-B23B-45EC-9718-072A7DFB29A4}" dt="2019-11-25T19:42:13.409" v="1838" actId="20577"/>
        <pc:sldMkLst>
          <pc:docMk/>
          <pc:sldMk cId="3166943467" sldId="266"/>
        </pc:sldMkLst>
        <pc:spChg chg="mod">
          <ac:chgData name="Tobias Brennenstuhl" userId="8c39b22f-34dc-4a63-b776-a37641c01854" providerId="ADAL" clId="{067ACB17-B23B-45EC-9718-072A7DFB29A4}" dt="2019-11-25T19:42:13.409" v="1838" actId="20577"/>
          <ac:spMkLst>
            <pc:docMk/>
            <pc:sldMk cId="3166943467" sldId="266"/>
            <ac:spMk id="3" creationId="{973DD225-B0CC-4F27-BDD8-8906742E2257}"/>
          </ac:spMkLst>
        </pc:spChg>
        <pc:spChg chg="mod">
          <ac:chgData name="Tobias Brennenstuhl" userId="8c39b22f-34dc-4a63-b776-a37641c01854" providerId="ADAL" clId="{067ACB17-B23B-45EC-9718-072A7DFB29A4}" dt="2019-11-25T19:02:45.779" v="1723" actId="5793"/>
          <ac:spMkLst>
            <pc:docMk/>
            <pc:sldMk cId="3166943467" sldId="266"/>
            <ac:spMk id="7" creationId="{00000000-0000-0000-0000-000000000000}"/>
          </ac:spMkLst>
        </pc:spChg>
        <pc:picChg chg="add mod">
          <ac:chgData name="Tobias Brennenstuhl" userId="8c39b22f-34dc-4a63-b776-a37641c01854" providerId="ADAL" clId="{067ACB17-B23B-45EC-9718-072A7DFB29A4}" dt="2019-11-25T19:03:41.556" v="1729" actId="1076"/>
          <ac:picMkLst>
            <pc:docMk/>
            <pc:sldMk cId="3166943467" sldId="266"/>
            <ac:picMk id="2" creationId="{186FCD33-F3BA-4AA5-919A-CF0FD501A327}"/>
          </ac:picMkLst>
        </pc:picChg>
      </pc:sldChg>
      <pc:sldChg chg="addSp modSp add mod ord setBg">
        <pc:chgData name="Tobias Brennenstuhl" userId="8c39b22f-34dc-4a63-b776-a37641c01854" providerId="ADAL" clId="{067ACB17-B23B-45EC-9718-072A7DFB29A4}" dt="2019-11-25T19:41:33.635" v="1818"/>
        <pc:sldMkLst>
          <pc:docMk/>
          <pc:sldMk cId="1146221696" sldId="267"/>
        </pc:sldMkLst>
        <pc:spChg chg="add">
          <ac:chgData name="Tobias Brennenstuhl" userId="8c39b22f-34dc-4a63-b776-a37641c01854" providerId="ADAL" clId="{067ACB17-B23B-45EC-9718-072A7DFB29A4}" dt="2019-11-25T19:40:53.462" v="1806" actId="26606"/>
          <ac:spMkLst>
            <pc:docMk/>
            <pc:sldMk cId="1146221696" sldId="267"/>
            <ac:spMk id="8" creationId="{01D0AF59-99C3-4251-AB9A-C966C6AD4400}"/>
          </ac:spMkLst>
        </pc:spChg>
        <pc:spChg chg="add">
          <ac:chgData name="Tobias Brennenstuhl" userId="8c39b22f-34dc-4a63-b776-a37641c01854" providerId="ADAL" clId="{067ACB17-B23B-45EC-9718-072A7DFB29A4}" dt="2019-11-25T19:40:53.462" v="1806" actId="26606"/>
          <ac:spMkLst>
            <pc:docMk/>
            <pc:sldMk cId="1146221696" sldId="267"/>
            <ac:spMk id="10" creationId="{1855405F-37A2-4869-9154-F8BE3BECE6C3}"/>
          </ac:spMkLst>
        </pc:spChg>
        <pc:picChg chg="add mod">
          <ac:chgData name="Tobias Brennenstuhl" userId="8c39b22f-34dc-4a63-b776-a37641c01854" providerId="ADAL" clId="{067ACB17-B23B-45EC-9718-072A7DFB29A4}" dt="2019-11-25T19:40:53.462" v="1806" actId="26606"/>
          <ac:picMkLst>
            <pc:docMk/>
            <pc:sldMk cId="1146221696" sldId="267"/>
            <ac:picMk id="3" creationId="{7AD94FA7-109B-4812-9185-63B57E1EF8C7}"/>
          </ac:picMkLst>
        </pc:picChg>
      </pc:sldChg>
      <pc:sldChg chg="addSp delSp modSp add mod ord setBg">
        <pc:chgData name="Tobias Brennenstuhl" userId="8c39b22f-34dc-4a63-b776-a37641c01854" providerId="ADAL" clId="{067ACB17-B23B-45EC-9718-072A7DFB29A4}" dt="2019-11-25T19:41:33.635" v="1818"/>
        <pc:sldMkLst>
          <pc:docMk/>
          <pc:sldMk cId="3131264305" sldId="268"/>
        </pc:sldMkLst>
        <pc:spChg chg="add del">
          <ac:chgData name="Tobias Brennenstuhl" userId="8c39b22f-34dc-4a63-b776-a37641c01854" providerId="ADAL" clId="{067ACB17-B23B-45EC-9718-072A7DFB29A4}" dt="2019-11-25T19:41:01.300" v="1810" actId="26606"/>
          <ac:spMkLst>
            <pc:docMk/>
            <pc:sldMk cId="3131264305" sldId="268"/>
            <ac:spMk id="10" creationId="{CB44330D-EA18-4254-AA95-EB49948539B8}"/>
          </ac:spMkLst>
        </pc:spChg>
        <pc:spChg chg="add del">
          <ac:chgData name="Tobias Brennenstuhl" userId="8c39b22f-34dc-4a63-b776-a37641c01854" providerId="ADAL" clId="{067ACB17-B23B-45EC-9718-072A7DFB29A4}" dt="2019-11-25T19:41:01.300" v="1810" actId="26606"/>
          <ac:spMkLst>
            <pc:docMk/>
            <pc:sldMk cId="3131264305" sldId="268"/>
            <ac:spMk id="11" creationId="{32BC26D8-82FB-445E-AA49-62A77D7C1EE0}"/>
          </ac:spMkLst>
        </pc:spChg>
        <pc:spChg chg="add del">
          <ac:chgData name="Tobias Brennenstuhl" userId="8c39b22f-34dc-4a63-b776-a37641c01854" providerId="ADAL" clId="{067ACB17-B23B-45EC-9718-072A7DFB29A4}" dt="2019-11-25T19:41:22.295" v="1816" actId="26606"/>
          <ac:spMkLst>
            <pc:docMk/>
            <pc:sldMk cId="3131264305" sldId="268"/>
            <ac:spMk id="12" creationId="{6FA8F714-B9D8-488A-8CCA-E9948FF913A9}"/>
          </ac:spMkLst>
        </pc:spChg>
        <pc:spChg chg="add del">
          <ac:chgData name="Tobias Brennenstuhl" userId="8c39b22f-34dc-4a63-b776-a37641c01854" providerId="ADAL" clId="{067ACB17-B23B-45EC-9718-072A7DFB29A4}" dt="2019-11-25T19:41:03.798" v="1812" actId="26606"/>
          <ac:spMkLst>
            <pc:docMk/>
            <pc:sldMk cId="3131264305" sldId="268"/>
            <ac:spMk id="13" creationId="{B670DBD5-770C-4383-9F54-5B86E86BD5BB}"/>
          </ac:spMkLst>
        </pc:spChg>
        <pc:spChg chg="add del">
          <ac:chgData name="Tobias Brennenstuhl" userId="8c39b22f-34dc-4a63-b776-a37641c01854" providerId="ADAL" clId="{067ACB17-B23B-45EC-9718-072A7DFB29A4}" dt="2019-11-25T19:41:07.096" v="1814" actId="26606"/>
          <ac:spMkLst>
            <pc:docMk/>
            <pc:sldMk cId="3131264305" sldId="268"/>
            <ac:spMk id="15" creationId="{01D0AF59-99C3-4251-AB9A-C966C6AD4400}"/>
          </ac:spMkLst>
        </pc:spChg>
        <pc:spChg chg="add del">
          <ac:chgData name="Tobias Brennenstuhl" userId="8c39b22f-34dc-4a63-b776-a37641c01854" providerId="ADAL" clId="{067ACB17-B23B-45EC-9718-072A7DFB29A4}" dt="2019-11-25T19:41:07.096" v="1814" actId="26606"/>
          <ac:spMkLst>
            <pc:docMk/>
            <pc:sldMk cId="3131264305" sldId="268"/>
            <ac:spMk id="16" creationId="{1855405F-37A2-4869-9154-F8BE3BECE6C3}"/>
          </ac:spMkLst>
        </pc:spChg>
        <pc:spChg chg="add del">
          <ac:chgData name="Tobias Brennenstuhl" userId="8c39b22f-34dc-4a63-b776-a37641c01854" providerId="ADAL" clId="{067ACB17-B23B-45EC-9718-072A7DFB29A4}" dt="2019-11-25T19:41:22.295" v="1816" actId="26606"/>
          <ac:spMkLst>
            <pc:docMk/>
            <pc:sldMk cId="3131264305" sldId="268"/>
            <ac:spMk id="18" creationId="{B9FF99BD-075F-4761-A995-6FC574BD25EA}"/>
          </ac:spMkLst>
        </pc:spChg>
        <pc:spChg chg="add del">
          <ac:chgData name="Tobias Brennenstuhl" userId="8c39b22f-34dc-4a63-b776-a37641c01854" providerId="ADAL" clId="{067ACB17-B23B-45EC-9718-072A7DFB29A4}" dt="2019-11-25T19:41:22.295" v="1816" actId="26606"/>
          <ac:spMkLst>
            <pc:docMk/>
            <pc:sldMk cId="3131264305" sldId="268"/>
            <ac:spMk id="19" creationId="{A7B21A54-9BA3-4EA9-B460-5A829ADD9051}"/>
          </ac:spMkLst>
        </pc:spChg>
        <pc:spChg chg="add">
          <ac:chgData name="Tobias Brennenstuhl" userId="8c39b22f-34dc-4a63-b776-a37641c01854" providerId="ADAL" clId="{067ACB17-B23B-45EC-9718-072A7DFB29A4}" dt="2019-11-25T19:41:22.295" v="1816" actId="26606"/>
          <ac:spMkLst>
            <pc:docMk/>
            <pc:sldMk cId="3131264305" sldId="268"/>
            <ac:spMk id="24" creationId="{01D0AF59-99C3-4251-AB9A-C966C6AD4400}"/>
          </ac:spMkLst>
        </pc:spChg>
        <pc:spChg chg="add">
          <ac:chgData name="Tobias Brennenstuhl" userId="8c39b22f-34dc-4a63-b776-a37641c01854" providerId="ADAL" clId="{067ACB17-B23B-45EC-9718-072A7DFB29A4}" dt="2019-11-25T19:41:22.295" v="1816" actId="26606"/>
          <ac:spMkLst>
            <pc:docMk/>
            <pc:sldMk cId="3131264305" sldId="268"/>
            <ac:spMk id="26" creationId="{1855405F-37A2-4869-9154-F8BE3BECE6C3}"/>
          </ac:spMkLst>
        </pc:spChg>
        <pc:picChg chg="mod">
          <ac:chgData name="Tobias Brennenstuhl" userId="8c39b22f-34dc-4a63-b776-a37641c01854" providerId="ADAL" clId="{067ACB17-B23B-45EC-9718-072A7DFB29A4}" dt="2019-11-25T19:41:22.295" v="1816" actId="26606"/>
          <ac:picMkLst>
            <pc:docMk/>
            <pc:sldMk cId="3131264305" sldId="268"/>
            <ac:picMk id="3" creationId="{7AD94FA7-109B-4812-9185-63B57E1EF8C7}"/>
          </ac:picMkLst>
        </pc:picChg>
        <pc:cxnChg chg="add del">
          <ac:chgData name="Tobias Brennenstuhl" userId="8c39b22f-34dc-4a63-b776-a37641c01854" providerId="ADAL" clId="{067ACB17-B23B-45EC-9718-072A7DFB29A4}" dt="2019-11-25T19:40:59.790" v="1808" actId="26606"/>
          <ac:cxnSpMkLst>
            <pc:docMk/>
            <pc:sldMk cId="3131264305" sldId="268"/>
            <ac:cxnSpMk id="8" creationId="{22F6364A-B358-4BEE-B158-0734D2C938D4}"/>
          </ac:cxnSpMkLst>
        </pc:cxnChg>
      </pc:sldChg>
    </pc:docChg>
  </pc:docChgLst>
  <pc:docChgLst>
    <pc:chgData name="Tobias Brennenstuhl" userId="efbc9ef86a48abd2" providerId="LiveId" clId="{6F697595-B20B-46B0-8648-6D41BB13253F}"/>
    <pc:docChg chg="undo custSel addSld modSld sldOrd">
      <pc:chgData name="Tobias Brennenstuhl" userId="efbc9ef86a48abd2" providerId="LiveId" clId="{6F697595-B20B-46B0-8648-6D41BB13253F}" dt="2020-04-13T19:49:34.212" v="413" actId="108"/>
      <pc:docMkLst>
        <pc:docMk/>
      </pc:docMkLst>
      <pc:sldChg chg="modSp">
        <pc:chgData name="Tobias Brennenstuhl" userId="efbc9ef86a48abd2" providerId="LiveId" clId="{6F697595-B20B-46B0-8648-6D41BB13253F}" dt="2020-04-13T18:18:55.301" v="0" actId="113"/>
        <pc:sldMkLst>
          <pc:docMk/>
          <pc:sldMk cId="3957639034" sldId="259"/>
        </pc:sldMkLst>
        <pc:spChg chg="mod">
          <ac:chgData name="Tobias Brennenstuhl" userId="efbc9ef86a48abd2" providerId="LiveId" clId="{6F697595-B20B-46B0-8648-6D41BB13253F}" dt="2020-04-13T18:18:55.301" v="0" actId="113"/>
          <ac:spMkLst>
            <pc:docMk/>
            <pc:sldMk cId="3957639034" sldId="259"/>
            <ac:spMk id="3" creationId="{EE927FA5-C517-4674-81E1-5A08B6FC25F2}"/>
          </ac:spMkLst>
        </pc:spChg>
      </pc:sldChg>
      <pc:sldChg chg="modAnim">
        <pc:chgData name="Tobias Brennenstuhl" userId="efbc9ef86a48abd2" providerId="LiveId" clId="{6F697595-B20B-46B0-8648-6D41BB13253F}" dt="2020-04-13T18:22:15.393" v="5"/>
        <pc:sldMkLst>
          <pc:docMk/>
          <pc:sldMk cId="3200343147" sldId="271"/>
        </pc:sldMkLst>
      </pc:sldChg>
      <pc:sldChg chg="addSp delSp modSp modAnim">
        <pc:chgData name="Tobias Brennenstuhl" userId="efbc9ef86a48abd2" providerId="LiveId" clId="{6F697595-B20B-46B0-8648-6D41BB13253F}" dt="2020-04-13T19:49:34.212" v="413" actId="108"/>
        <pc:sldMkLst>
          <pc:docMk/>
          <pc:sldMk cId="2549551026" sldId="273"/>
        </pc:sldMkLst>
        <pc:spChg chg="add mod">
          <ac:chgData name="Tobias Brennenstuhl" userId="efbc9ef86a48abd2" providerId="LiveId" clId="{6F697595-B20B-46B0-8648-6D41BB13253F}" dt="2020-04-13T18:31:44.790" v="31" actId="1076"/>
          <ac:spMkLst>
            <pc:docMk/>
            <pc:sldMk cId="2549551026" sldId="273"/>
            <ac:spMk id="4" creationId="{108E40D6-2A6E-4D42-8A91-3305E4AAB76D}"/>
          </ac:spMkLst>
        </pc:spChg>
        <pc:spChg chg="add mod">
          <ac:chgData name="Tobias Brennenstuhl" userId="efbc9ef86a48abd2" providerId="LiveId" clId="{6F697595-B20B-46B0-8648-6D41BB13253F}" dt="2020-04-13T19:41:55.203" v="316" actId="207"/>
          <ac:spMkLst>
            <pc:docMk/>
            <pc:sldMk cId="2549551026" sldId="273"/>
            <ac:spMk id="5" creationId="{C2595C03-D0E9-4366-99AF-6EF889350149}"/>
          </ac:spMkLst>
        </pc:spChg>
        <pc:spChg chg="add mod">
          <ac:chgData name="Tobias Brennenstuhl" userId="efbc9ef86a48abd2" providerId="LiveId" clId="{6F697595-B20B-46B0-8648-6D41BB13253F}" dt="2020-04-13T19:37:39.841" v="263" actId="207"/>
          <ac:spMkLst>
            <pc:docMk/>
            <pc:sldMk cId="2549551026" sldId="273"/>
            <ac:spMk id="6" creationId="{323CC516-113D-4149-B8C4-C91A76E68AC1}"/>
          </ac:spMkLst>
        </pc:spChg>
        <pc:spChg chg="add mod">
          <ac:chgData name="Tobias Brennenstuhl" userId="efbc9ef86a48abd2" providerId="LiveId" clId="{6F697595-B20B-46B0-8648-6D41BB13253F}" dt="2020-04-13T19:41:33.149" v="301" actId="1035"/>
          <ac:spMkLst>
            <pc:docMk/>
            <pc:sldMk cId="2549551026" sldId="273"/>
            <ac:spMk id="14" creationId="{FEDEF8C0-A4FB-4817-B289-50EC5A065026}"/>
          </ac:spMkLst>
        </pc:spChg>
        <pc:spChg chg="add del mod">
          <ac:chgData name="Tobias Brennenstuhl" userId="efbc9ef86a48abd2" providerId="LiveId" clId="{6F697595-B20B-46B0-8648-6D41BB13253F}" dt="2020-04-13T19:46:32.803" v="367" actId="478"/>
          <ac:spMkLst>
            <pc:docMk/>
            <pc:sldMk cId="2549551026" sldId="273"/>
            <ac:spMk id="15" creationId="{9AE5D070-FD97-43B5-8571-3AF223F00A88}"/>
          </ac:spMkLst>
        </pc:spChg>
        <pc:spChg chg="add del mod">
          <ac:chgData name="Tobias Brennenstuhl" userId="efbc9ef86a48abd2" providerId="LiveId" clId="{6F697595-B20B-46B0-8648-6D41BB13253F}" dt="2020-04-13T19:46:33.004" v="368" actId="478"/>
          <ac:spMkLst>
            <pc:docMk/>
            <pc:sldMk cId="2549551026" sldId="273"/>
            <ac:spMk id="16" creationId="{4864A5E7-7F38-4472-9BA1-01AB93952498}"/>
          </ac:spMkLst>
        </pc:spChg>
        <pc:spChg chg="add mod">
          <ac:chgData name="Tobias Brennenstuhl" userId="efbc9ef86a48abd2" providerId="LiveId" clId="{6F697595-B20B-46B0-8648-6D41BB13253F}" dt="2020-04-13T19:44:35.434" v="352" actId="1076"/>
          <ac:spMkLst>
            <pc:docMk/>
            <pc:sldMk cId="2549551026" sldId="273"/>
            <ac:spMk id="17" creationId="{1E0ECC77-04B9-409F-AC20-D231417D94FC}"/>
          </ac:spMkLst>
        </pc:spChg>
        <pc:spChg chg="add del mod">
          <ac:chgData name="Tobias Brennenstuhl" userId="efbc9ef86a48abd2" providerId="LiveId" clId="{6F697595-B20B-46B0-8648-6D41BB13253F}" dt="2020-04-13T19:45:15.390" v="357" actId="478"/>
          <ac:spMkLst>
            <pc:docMk/>
            <pc:sldMk cId="2549551026" sldId="273"/>
            <ac:spMk id="18" creationId="{6C4987A4-40D1-4B64-A572-C093791D0C3D}"/>
          </ac:spMkLst>
        </pc:spChg>
        <pc:spChg chg="add mod">
          <ac:chgData name="Tobias Brennenstuhl" userId="efbc9ef86a48abd2" providerId="LiveId" clId="{6F697595-B20B-46B0-8648-6D41BB13253F}" dt="2020-04-13T19:45:30.195" v="364" actId="14100"/>
          <ac:spMkLst>
            <pc:docMk/>
            <pc:sldMk cId="2549551026" sldId="273"/>
            <ac:spMk id="19" creationId="{B4079B67-D10F-4151-8F4C-9EB5E063E271}"/>
          </ac:spMkLst>
        </pc:spChg>
        <pc:spChg chg="add mod">
          <ac:chgData name="Tobias Brennenstuhl" userId="efbc9ef86a48abd2" providerId="LiveId" clId="{6F697595-B20B-46B0-8648-6D41BB13253F}" dt="2020-04-13T19:48:45.315" v="369" actId="11529"/>
          <ac:spMkLst>
            <pc:docMk/>
            <pc:sldMk cId="2549551026" sldId="273"/>
            <ac:spMk id="20" creationId="{859FAC82-C858-4B27-B102-FC99CA5154C4}"/>
          </ac:spMkLst>
        </pc:spChg>
        <pc:spChg chg="add mod">
          <ac:chgData name="Tobias Brennenstuhl" userId="efbc9ef86a48abd2" providerId="LiveId" clId="{6F697595-B20B-46B0-8648-6D41BB13253F}" dt="2020-04-13T19:49:34.212" v="413" actId="108"/>
          <ac:spMkLst>
            <pc:docMk/>
            <pc:sldMk cId="2549551026" sldId="273"/>
            <ac:spMk id="21" creationId="{3033AA18-63B1-4788-BC66-4D91F5D08055}"/>
          </ac:spMkLst>
        </pc:spChg>
        <pc:picChg chg="add mod">
          <ac:chgData name="Tobias Brennenstuhl" userId="efbc9ef86a48abd2" providerId="LiveId" clId="{6F697595-B20B-46B0-8648-6D41BB13253F}" dt="2020-04-13T18:29:07.563" v="9" actId="1076"/>
          <ac:picMkLst>
            <pc:docMk/>
            <pc:sldMk cId="2549551026" sldId="273"/>
            <ac:picMk id="13" creationId="{07A6617F-54E4-4D95-B616-9FA947415E7D}"/>
          </ac:picMkLst>
        </pc:picChg>
      </pc:sldChg>
      <pc:sldChg chg="modSp ord modAnim">
        <pc:chgData name="Tobias Brennenstuhl" userId="efbc9ef86a48abd2" providerId="LiveId" clId="{6F697595-B20B-46B0-8648-6D41BB13253F}" dt="2020-04-13T19:22:41.389" v="57" actId="20577"/>
        <pc:sldMkLst>
          <pc:docMk/>
          <pc:sldMk cId="208667771" sldId="278"/>
        </pc:sldMkLst>
        <pc:spChg chg="mod">
          <ac:chgData name="Tobias Brennenstuhl" userId="efbc9ef86a48abd2" providerId="LiveId" clId="{6F697595-B20B-46B0-8648-6D41BB13253F}" dt="2020-04-13T19:22:41.389" v="57" actId="20577"/>
          <ac:spMkLst>
            <pc:docMk/>
            <pc:sldMk cId="208667771" sldId="278"/>
            <ac:spMk id="40" creationId="{59564620-C293-465D-B651-7EB633E6F6F3}"/>
          </ac:spMkLst>
        </pc:spChg>
      </pc:sldChg>
      <pc:sldChg chg="addSp modSp modAnim">
        <pc:chgData name="Tobias Brennenstuhl" userId="efbc9ef86a48abd2" providerId="LiveId" clId="{6F697595-B20B-46B0-8648-6D41BB13253F}" dt="2020-04-13T18:39:27.431" v="55" actId="6549"/>
        <pc:sldMkLst>
          <pc:docMk/>
          <pc:sldMk cId="3207550976" sldId="279"/>
        </pc:sldMkLst>
        <pc:spChg chg="mod">
          <ac:chgData name="Tobias Brennenstuhl" userId="efbc9ef86a48abd2" providerId="LiveId" clId="{6F697595-B20B-46B0-8648-6D41BB13253F}" dt="2020-04-13T18:39:27.431" v="55" actId="6549"/>
          <ac:spMkLst>
            <pc:docMk/>
            <pc:sldMk cId="3207550976" sldId="279"/>
            <ac:spMk id="2" creationId="{FE5D3557-08A8-42DB-8FFD-7F3EC8FB9400}"/>
          </ac:spMkLst>
        </pc:spChg>
        <pc:spChg chg="add mod">
          <ac:chgData name="Tobias Brennenstuhl" userId="efbc9ef86a48abd2" providerId="LiveId" clId="{6F697595-B20B-46B0-8648-6D41BB13253F}" dt="2020-04-13T18:37:55.473" v="53" actId="1076"/>
          <ac:spMkLst>
            <pc:docMk/>
            <pc:sldMk cId="3207550976" sldId="279"/>
            <ac:spMk id="5" creationId="{8962B08F-0181-475E-A778-C50AA7A138E0}"/>
          </ac:spMkLst>
        </pc:spChg>
        <pc:spChg chg="add mod">
          <ac:chgData name="Tobias Brennenstuhl" userId="efbc9ef86a48abd2" providerId="LiveId" clId="{6F697595-B20B-46B0-8648-6D41BB13253F}" dt="2020-04-13T18:37:49.497" v="52" actId="1076"/>
          <ac:spMkLst>
            <pc:docMk/>
            <pc:sldMk cId="3207550976" sldId="279"/>
            <ac:spMk id="6" creationId="{7AA0B112-7C94-4DFC-B95D-CC3535626427}"/>
          </ac:spMkLst>
        </pc:spChg>
      </pc:sldChg>
      <pc:sldChg chg="addSp delSp add">
        <pc:chgData name="Tobias Brennenstuhl" userId="efbc9ef86a48abd2" providerId="LiveId" clId="{6F697595-B20B-46B0-8648-6D41BB13253F}" dt="2020-04-13T19:23:02.986" v="60"/>
        <pc:sldMkLst>
          <pc:docMk/>
          <pc:sldMk cId="960519427" sldId="280"/>
        </pc:sldMkLst>
        <pc:spChg chg="add">
          <ac:chgData name="Tobias Brennenstuhl" userId="efbc9ef86a48abd2" providerId="LiveId" clId="{6F697595-B20B-46B0-8648-6D41BB13253F}" dt="2020-04-13T19:23:02.986" v="60"/>
          <ac:spMkLst>
            <pc:docMk/>
            <pc:sldMk cId="960519427" sldId="280"/>
            <ac:spMk id="3" creationId="{B6FD5196-3FB1-4F45-AD15-9AEABB924427}"/>
          </ac:spMkLst>
        </pc:spChg>
        <pc:picChg chg="add del">
          <ac:chgData name="Tobias Brennenstuhl" userId="efbc9ef86a48abd2" providerId="LiveId" clId="{6F697595-B20B-46B0-8648-6D41BB13253F}" dt="2020-04-13T19:23:00.289" v="59"/>
          <ac:picMkLst>
            <pc:docMk/>
            <pc:sldMk cId="960519427" sldId="280"/>
            <ac:picMk id="2" creationId="{54801DA5-316E-4F36-A952-E0628AF08076}"/>
          </ac:picMkLst>
        </pc:picChg>
      </pc:sldChg>
    </pc:docChg>
  </pc:docChgLst>
  <pc:docChgLst>
    <pc:chgData name="Tobias" userId="8c39b22f-34dc-4a63-b776-a37641c01854" providerId="ADAL" clId="{984EBA41-72DB-4997-80B7-BB0B3601AC75}"/>
    <pc:docChg chg="undo custSel addSld delSld modSld sldOrd modMainMaster">
      <pc:chgData name="Tobias" userId="8c39b22f-34dc-4a63-b776-a37641c01854" providerId="ADAL" clId="{984EBA41-72DB-4997-80B7-BB0B3601AC75}" dt="2020-06-03T23:35:52.810" v="1334" actId="20577"/>
      <pc:docMkLst>
        <pc:docMk/>
      </pc:docMkLst>
      <pc:sldChg chg="modSp mod">
        <pc:chgData name="Tobias" userId="8c39b22f-34dc-4a63-b776-a37641c01854" providerId="ADAL" clId="{984EBA41-72DB-4997-80B7-BB0B3601AC75}" dt="2020-06-01T21:20:32.455" v="522" actId="20577"/>
        <pc:sldMkLst>
          <pc:docMk/>
          <pc:sldMk cId="2815792738" sldId="256"/>
        </pc:sldMkLst>
        <pc:spChg chg="mod">
          <ac:chgData name="Tobias" userId="8c39b22f-34dc-4a63-b776-a37641c01854" providerId="ADAL" clId="{984EBA41-72DB-4997-80B7-BB0B3601AC75}" dt="2020-06-01T21:11:25.301" v="460" actId="1035"/>
          <ac:spMkLst>
            <pc:docMk/>
            <pc:sldMk cId="2815792738" sldId="256"/>
            <ac:spMk id="6" creationId="{730FF13D-AB28-45F4-A60E-65AAE2DA3189}"/>
          </ac:spMkLst>
        </pc:spChg>
        <pc:spChg chg="mod">
          <ac:chgData name="Tobias" userId="8c39b22f-34dc-4a63-b776-a37641c01854" providerId="ADAL" clId="{984EBA41-72DB-4997-80B7-BB0B3601AC75}" dt="2020-06-01T21:20:32.455" v="522" actId="20577"/>
          <ac:spMkLst>
            <pc:docMk/>
            <pc:sldMk cId="2815792738" sldId="256"/>
            <ac:spMk id="7" creationId="{00000000-0000-0000-0000-000000000000}"/>
          </ac:spMkLst>
        </pc:spChg>
        <pc:spChg chg="mod">
          <ac:chgData name="Tobias" userId="8c39b22f-34dc-4a63-b776-a37641c01854" providerId="ADAL" clId="{984EBA41-72DB-4997-80B7-BB0B3601AC75}" dt="2020-06-01T21:18:15.451" v="517"/>
          <ac:spMkLst>
            <pc:docMk/>
            <pc:sldMk cId="2815792738" sldId="256"/>
            <ac:spMk id="8" creationId="{00000000-0000-0000-0000-000000000000}"/>
          </ac:spMkLst>
        </pc:spChg>
        <pc:spChg chg="mod">
          <ac:chgData name="Tobias" userId="8c39b22f-34dc-4a63-b776-a37641c01854" providerId="ADAL" clId="{984EBA41-72DB-4997-80B7-BB0B3601AC75}" dt="2020-06-01T21:11:08.998" v="422" actId="121"/>
          <ac:spMkLst>
            <pc:docMk/>
            <pc:sldMk cId="2815792738" sldId="256"/>
            <ac:spMk id="9" creationId="{00000000-0000-0000-0000-000000000000}"/>
          </ac:spMkLst>
        </pc:spChg>
      </pc:sldChg>
      <pc:sldChg chg="modSp mod">
        <pc:chgData name="Tobias" userId="8c39b22f-34dc-4a63-b776-a37641c01854" providerId="ADAL" clId="{984EBA41-72DB-4997-80B7-BB0B3601AC75}" dt="2020-06-01T21:22:05.399" v="549" actId="20577"/>
        <pc:sldMkLst>
          <pc:docMk/>
          <pc:sldMk cId="105978700" sldId="258"/>
        </pc:sldMkLst>
        <pc:spChg chg="mod">
          <ac:chgData name="Tobias" userId="8c39b22f-34dc-4a63-b776-a37641c01854" providerId="ADAL" clId="{984EBA41-72DB-4997-80B7-BB0B3601AC75}" dt="2020-06-01T21:22:05.399" v="549" actId="20577"/>
          <ac:spMkLst>
            <pc:docMk/>
            <pc:sldMk cId="105978700" sldId="258"/>
            <ac:spMk id="3" creationId="{2CFCD981-5D53-422B-BFE2-2E3823CD876C}"/>
          </ac:spMkLst>
        </pc:spChg>
      </pc:sldChg>
      <pc:sldChg chg="modSp mod">
        <pc:chgData name="Tobias" userId="8c39b22f-34dc-4a63-b776-a37641c01854" providerId="ADAL" clId="{984EBA41-72DB-4997-80B7-BB0B3601AC75}" dt="2020-06-01T21:23:54.270" v="551" actId="20577"/>
        <pc:sldMkLst>
          <pc:docMk/>
          <pc:sldMk cId="3957639034" sldId="259"/>
        </pc:sldMkLst>
        <pc:spChg chg="mod">
          <ac:chgData name="Tobias" userId="8c39b22f-34dc-4a63-b776-a37641c01854" providerId="ADAL" clId="{984EBA41-72DB-4997-80B7-BB0B3601AC75}" dt="2020-06-01T21:23:54.270" v="551" actId="20577"/>
          <ac:spMkLst>
            <pc:docMk/>
            <pc:sldMk cId="3957639034" sldId="259"/>
            <ac:spMk id="3" creationId="{EE927FA5-C517-4674-81E1-5A08B6FC25F2}"/>
          </ac:spMkLst>
        </pc:spChg>
      </pc:sldChg>
      <pc:sldChg chg="modSp mod modTransition">
        <pc:chgData name="Tobias" userId="8c39b22f-34dc-4a63-b776-a37641c01854" providerId="ADAL" clId="{984EBA41-72DB-4997-80B7-BB0B3601AC75}" dt="2020-06-01T21:51:15.680" v="1306" actId="404"/>
        <pc:sldMkLst>
          <pc:docMk/>
          <pc:sldMk cId="1558254489" sldId="263"/>
        </pc:sldMkLst>
        <pc:spChg chg="mod">
          <ac:chgData name="Tobias" userId="8c39b22f-34dc-4a63-b776-a37641c01854" providerId="ADAL" clId="{984EBA41-72DB-4997-80B7-BB0B3601AC75}" dt="2020-06-01T21:51:15.680" v="1306" actId="404"/>
          <ac:spMkLst>
            <pc:docMk/>
            <pc:sldMk cId="1558254489" sldId="263"/>
            <ac:spMk id="7" creationId="{00000000-0000-0000-0000-000000000000}"/>
          </ac:spMkLst>
        </pc:spChg>
      </pc:sldChg>
      <pc:sldChg chg="delSp modSp mod">
        <pc:chgData name="Tobias" userId="8c39b22f-34dc-4a63-b776-a37641c01854" providerId="ADAL" clId="{984EBA41-72DB-4997-80B7-BB0B3601AC75}" dt="2020-06-01T21:28:30.796" v="617" actId="790"/>
        <pc:sldMkLst>
          <pc:docMk/>
          <pc:sldMk cId="2241702178" sldId="265"/>
        </pc:sldMkLst>
        <pc:spChg chg="mod">
          <ac:chgData name="Tobias" userId="8c39b22f-34dc-4a63-b776-a37641c01854" providerId="ADAL" clId="{984EBA41-72DB-4997-80B7-BB0B3601AC75}" dt="2020-06-01T21:28:21.862" v="616" actId="20577"/>
          <ac:spMkLst>
            <pc:docMk/>
            <pc:sldMk cId="2241702178" sldId="265"/>
            <ac:spMk id="12" creationId="{DF1CF785-155E-4AA6-ADE9-78D9B978CC08}"/>
          </ac:spMkLst>
        </pc:spChg>
        <pc:spChg chg="mod">
          <ac:chgData name="Tobias" userId="8c39b22f-34dc-4a63-b776-a37641c01854" providerId="ADAL" clId="{984EBA41-72DB-4997-80B7-BB0B3601AC75}" dt="2020-06-01T21:28:30.796" v="617" actId="790"/>
          <ac:spMkLst>
            <pc:docMk/>
            <pc:sldMk cId="2241702178" sldId="265"/>
            <ac:spMk id="14" creationId="{6C6DA7E6-3C77-4F98-BCFF-C6E1BEFE3E85}"/>
          </ac:spMkLst>
        </pc:spChg>
        <pc:spChg chg="mod">
          <ac:chgData name="Tobias" userId="8c39b22f-34dc-4a63-b776-a37641c01854" providerId="ADAL" clId="{984EBA41-72DB-4997-80B7-BB0B3601AC75}" dt="2020-06-01T21:28:17.535" v="615" actId="20577"/>
          <ac:spMkLst>
            <pc:docMk/>
            <pc:sldMk cId="2241702178" sldId="265"/>
            <ac:spMk id="15" creationId="{431899AE-68BD-4FDD-991C-320D0B2B0A43}"/>
          </ac:spMkLst>
        </pc:spChg>
        <pc:spChg chg="mod">
          <ac:chgData name="Tobias" userId="8c39b22f-34dc-4a63-b776-a37641c01854" providerId="ADAL" clId="{984EBA41-72DB-4997-80B7-BB0B3601AC75}" dt="2020-06-01T21:28:07.800" v="614" actId="1076"/>
          <ac:spMkLst>
            <pc:docMk/>
            <pc:sldMk cId="2241702178" sldId="265"/>
            <ac:spMk id="17" creationId="{4239BEEB-0955-4949-8A78-85253DC92C9B}"/>
          </ac:spMkLst>
        </pc:spChg>
        <pc:cxnChg chg="mod">
          <ac:chgData name="Tobias" userId="8c39b22f-34dc-4a63-b776-a37641c01854" providerId="ADAL" clId="{984EBA41-72DB-4997-80B7-BB0B3601AC75}" dt="2020-06-01T21:28:07.800" v="614" actId="1076"/>
          <ac:cxnSpMkLst>
            <pc:docMk/>
            <pc:sldMk cId="2241702178" sldId="265"/>
            <ac:cxnSpMk id="8" creationId="{6BE6894A-A861-46E8-A4C2-F23F953AB380}"/>
          </ac:cxnSpMkLst>
        </pc:cxnChg>
        <pc:cxnChg chg="del mod">
          <ac:chgData name="Tobias" userId="8c39b22f-34dc-4a63-b776-a37641c01854" providerId="ADAL" clId="{984EBA41-72DB-4997-80B7-BB0B3601AC75}" dt="2020-06-01T21:27:57.231" v="611" actId="478"/>
          <ac:cxnSpMkLst>
            <pc:docMk/>
            <pc:sldMk cId="2241702178" sldId="265"/>
            <ac:cxnSpMk id="19" creationId="{38915D5D-8892-45EB-B8AE-5E847305DC88}"/>
          </ac:cxnSpMkLst>
        </pc:cxnChg>
      </pc:sldChg>
      <pc:sldChg chg="addSp delSp modSp mod delAnim">
        <pc:chgData name="Tobias" userId="8c39b22f-34dc-4a63-b776-a37641c01854" providerId="ADAL" clId="{984EBA41-72DB-4997-80B7-BB0B3601AC75}" dt="2020-06-01T21:43:03.161" v="987" actId="20577"/>
        <pc:sldMkLst>
          <pc:docMk/>
          <pc:sldMk cId="631309078" sldId="270"/>
        </pc:sldMkLst>
        <pc:spChg chg="add mod">
          <ac:chgData name="Tobias" userId="8c39b22f-34dc-4a63-b776-a37641c01854" providerId="ADAL" clId="{984EBA41-72DB-4997-80B7-BB0B3601AC75}" dt="2020-06-01T21:41:45.431" v="959" actId="20577"/>
          <ac:spMkLst>
            <pc:docMk/>
            <pc:sldMk cId="631309078" sldId="270"/>
            <ac:spMk id="2" creationId="{83302EAE-C812-48FB-B2E2-CBEDA0073568}"/>
          </ac:spMkLst>
        </pc:spChg>
        <pc:spChg chg="mod">
          <ac:chgData name="Tobias" userId="8c39b22f-34dc-4a63-b776-a37641c01854" providerId="ADAL" clId="{984EBA41-72DB-4997-80B7-BB0B3601AC75}" dt="2020-06-01T17:43:59.168" v="421" actId="404"/>
          <ac:spMkLst>
            <pc:docMk/>
            <pc:sldMk cId="631309078" sldId="270"/>
            <ac:spMk id="3" creationId="{973DD225-B0CC-4F27-BDD8-8906742E2257}"/>
          </ac:spMkLst>
        </pc:spChg>
        <pc:spChg chg="mod">
          <ac:chgData name="Tobias" userId="8c39b22f-34dc-4a63-b776-a37641c01854" providerId="ADAL" clId="{984EBA41-72DB-4997-80B7-BB0B3601AC75}" dt="2020-06-01T21:41:01.080" v="941" actId="20577"/>
          <ac:spMkLst>
            <pc:docMk/>
            <pc:sldMk cId="631309078" sldId="270"/>
            <ac:spMk id="5" creationId="{9011A5D6-8A49-4F0C-A247-769BEAD6D724}"/>
          </ac:spMkLst>
        </pc:spChg>
        <pc:spChg chg="mod">
          <ac:chgData name="Tobias" userId="8c39b22f-34dc-4a63-b776-a37641c01854" providerId="ADAL" clId="{984EBA41-72DB-4997-80B7-BB0B3601AC75}" dt="2020-06-01T21:40:33.305" v="880" actId="20577"/>
          <ac:spMkLst>
            <pc:docMk/>
            <pc:sldMk cId="631309078" sldId="270"/>
            <ac:spMk id="7" creationId="{00000000-0000-0000-0000-000000000000}"/>
          </ac:spMkLst>
        </pc:spChg>
        <pc:spChg chg="del">
          <ac:chgData name="Tobias" userId="8c39b22f-34dc-4a63-b776-a37641c01854" providerId="ADAL" clId="{984EBA41-72DB-4997-80B7-BB0B3601AC75}" dt="2020-06-01T17:38:42.996" v="63" actId="478"/>
          <ac:spMkLst>
            <pc:docMk/>
            <pc:sldMk cId="631309078" sldId="270"/>
            <ac:spMk id="10" creationId="{2F4C7DEC-CA1E-4F41-89F0-D7B80C368D18}"/>
          </ac:spMkLst>
        </pc:spChg>
        <pc:spChg chg="add del mod">
          <ac:chgData name="Tobias" userId="8c39b22f-34dc-4a63-b776-a37641c01854" providerId="ADAL" clId="{984EBA41-72DB-4997-80B7-BB0B3601AC75}" dt="2020-06-01T21:41:11.136" v="942" actId="478"/>
          <ac:spMkLst>
            <pc:docMk/>
            <pc:sldMk cId="631309078" sldId="270"/>
            <ac:spMk id="12" creationId="{1719096D-C694-4652-B5D4-584185E8D5DA}"/>
          </ac:spMkLst>
        </pc:spChg>
        <pc:spChg chg="add mod">
          <ac:chgData name="Tobias" userId="8c39b22f-34dc-4a63-b776-a37641c01854" providerId="ADAL" clId="{984EBA41-72DB-4997-80B7-BB0B3601AC75}" dt="2020-06-01T17:39:40.101" v="85" actId="1076"/>
          <ac:spMkLst>
            <pc:docMk/>
            <pc:sldMk cId="631309078" sldId="270"/>
            <ac:spMk id="13" creationId="{3461A947-4218-46BF-A63F-5C4CDBA22E65}"/>
          </ac:spMkLst>
        </pc:spChg>
        <pc:spChg chg="add mod">
          <ac:chgData name="Tobias" userId="8c39b22f-34dc-4a63-b776-a37641c01854" providerId="ADAL" clId="{984EBA41-72DB-4997-80B7-BB0B3601AC75}" dt="2020-06-01T17:39:57.837" v="227" actId="20577"/>
          <ac:spMkLst>
            <pc:docMk/>
            <pc:sldMk cId="631309078" sldId="270"/>
            <ac:spMk id="14" creationId="{08199E47-5751-4630-8A7D-B9D494CDE012}"/>
          </ac:spMkLst>
        </pc:spChg>
        <pc:spChg chg="add mod">
          <ac:chgData name="Tobias" userId="8c39b22f-34dc-4a63-b776-a37641c01854" providerId="ADAL" clId="{984EBA41-72DB-4997-80B7-BB0B3601AC75}" dt="2020-06-01T21:43:03.161" v="987" actId="20577"/>
          <ac:spMkLst>
            <pc:docMk/>
            <pc:sldMk cId="631309078" sldId="270"/>
            <ac:spMk id="15" creationId="{89B6E71B-86F3-4E47-878D-0B30E7420F52}"/>
          </ac:spMkLst>
        </pc:spChg>
        <pc:picChg chg="add mod">
          <ac:chgData name="Tobias" userId="8c39b22f-34dc-4a63-b776-a37641c01854" providerId="ADAL" clId="{984EBA41-72DB-4997-80B7-BB0B3601AC75}" dt="2020-06-01T17:34:16.139" v="52" actId="1076"/>
          <ac:picMkLst>
            <pc:docMk/>
            <pc:sldMk cId="631309078" sldId="270"/>
            <ac:picMk id="4" creationId="{5A688025-39BA-440F-A106-A80DB98DA981}"/>
          </ac:picMkLst>
        </pc:picChg>
        <pc:picChg chg="del">
          <ac:chgData name="Tobias" userId="8c39b22f-34dc-4a63-b776-a37641c01854" providerId="ADAL" clId="{984EBA41-72DB-4997-80B7-BB0B3601AC75}" dt="2020-06-01T17:33:52.467" v="47" actId="478"/>
          <ac:picMkLst>
            <pc:docMk/>
            <pc:sldMk cId="631309078" sldId="270"/>
            <ac:picMk id="6" creationId="{648B97AD-435E-4F0B-A99C-F7CB3CEE9FD1}"/>
          </ac:picMkLst>
        </pc:picChg>
        <pc:picChg chg="del">
          <ac:chgData name="Tobias" userId="8c39b22f-34dc-4a63-b776-a37641c01854" providerId="ADAL" clId="{984EBA41-72DB-4997-80B7-BB0B3601AC75}" dt="2020-06-01T17:33:51.887" v="46" actId="478"/>
          <ac:picMkLst>
            <pc:docMk/>
            <pc:sldMk cId="631309078" sldId="270"/>
            <ac:picMk id="8" creationId="{8E88F6AF-76CE-430E-98BD-FB5920EC73D6}"/>
          </ac:picMkLst>
        </pc:picChg>
        <pc:picChg chg="add mod modCrop">
          <ac:chgData name="Tobias" userId="8c39b22f-34dc-4a63-b776-a37641c01854" providerId="ADAL" clId="{984EBA41-72DB-4997-80B7-BB0B3601AC75}" dt="2020-06-01T17:40:06.657" v="229" actId="14100"/>
          <ac:picMkLst>
            <pc:docMk/>
            <pc:sldMk cId="631309078" sldId="270"/>
            <ac:picMk id="11" creationId="{69298CA0-D2EC-40FE-8A65-D92487566A30}"/>
          </ac:picMkLst>
        </pc:picChg>
        <pc:cxnChg chg="del">
          <ac:chgData name="Tobias" userId="8c39b22f-34dc-4a63-b776-a37641c01854" providerId="ADAL" clId="{984EBA41-72DB-4997-80B7-BB0B3601AC75}" dt="2020-06-01T17:38:39.982" v="61" actId="478"/>
          <ac:cxnSpMkLst>
            <pc:docMk/>
            <pc:sldMk cId="631309078" sldId="270"/>
            <ac:cxnSpMk id="9" creationId="{FEB4C8F8-5154-4E20-9A0C-BD069DD26F8C}"/>
          </ac:cxnSpMkLst>
        </pc:cxnChg>
      </pc:sldChg>
      <pc:sldChg chg="addSp modSp mod">
        <pc:chgData name="Tobias" userId="8c39b22f-34dc-4a63-b776-a37641c01854" providerId="ADAL" clId="{984EBA41-72DB-4997-80B7-BB0B3601AC75}" dt="2020-06-01T17:42:44.269" v="275" actId="20577"/>
        <pc:sldMkLst>
          <pc:docMk/>
          <pc:sldMk cId="3200343147" sldId="271"/>
        </pc:sldMkLst>
        <pc:spChg chg="mod">
          <ac:chgData name="Tobias" userId="8c39b22f-34dc-4a63-b776-a37641c01854" providerId="ADAL" clId="{984EBA41-72DB-4997-80B7-BB0B3601AC75}" dt="2020-06-01T17:42:16.871" v="266" actId="207"/>
          <ac:spMkLst>
            <pc:docMk/>
            <pc:sldMk cId="3200343147" sldId="271"/>
            <ac:spMk id="2" creationId="{6FA75D23-57D3-4730-AAFC-0475708ED791}"/>
          </ac:spMkLst>
        </pc:spChg>
        <pc:spChg chg="add mod">
          <ac:chgData name="Tobias" userId="8c39b22f-34dc-4a63-b776-a37641c01854" providerId="ADAL" clId="{984EBA41-72DB-4997-80B7-BB0B3601AC75}" dt="2020-06-01T17:42:21.412" v="267" actId="1076"/>
          <ac:spMkLst>
            <pc:docMk/>
            <pc:sldMk cId="3200343147" sldId="271"/>
            <ac:spMk id="4" creationId="{797D7C93-C907-40BA-A8AE-C654D2CEA15C}"/>
          </ac:spMkLst>
        </pc:spChg>
        <pc:spChg chg="add mod">
          <ac:chgData name="Tobias" userId="8c39b22f-34dc-4a63-b776-a37641c01854" providerId="ADAL" clId="{984EBA41-72DB-4997-80B7-BB0B3601AC75}" dt="2020-06-01T17:42:44.269" v="275" actId="20577"/>
          <ac:spMkLst>
            <pc:docMk/>
            <pc:sldMk cId="3200343147" sldId="271"/>
            <ac:spMk id="5" creationId="{ACF57A32-F5FB-4E0D-BD19-6A8541FD09F1}"/>
          </ac:spMkLst>
        </pc:spChg>
      </pc:sldChg>
      <pc:sldChg chg="delSp modSp mod">
        <pc:chgData name="Tobias" userId="8c39b22f-34dc-4a63-b776-a37641c01854" providerId="ADAL" clId="{984EBA41-72DB-4997-80B7-BB0B3601AC75}" dt="2020-06-01T21:39:12.071" v="879" actId="1036"/>
        <pc:sldMkLst>
          <pc:docMk/>
          <pc:sldMk cId="3762682503" sldId="272"/>
        </pc:sldMkLst>
        <pc:spChg chg="mod">
          <ac:chgData name="Tobias" userId="8c39b22f-34dc-4a63-b776-a37641c01854" providerId="ADAL" clId="{984EBA41-72DB-4997-80B7-BB0B3601AC75}" dt="2020-06-01T21:38:53.435" v="847" actId="1076"/>
          <ac:spMkLst>
            <pc:docMk/>
            <pc:sldMk cId="3762682503" sldId="272"/>
            <ac:spMk id="3" creationId="{973DD225-B0CC-4F27-BDD8-8906742E2257}"/>
          </ac:spMkLst>
        </pc:spChg>
        <pc:spChg chg="mod">
          <ac:chgData name="Tobias" userId="8c39b22f-34dc-4a63-b776-a37641c01854" providerId="ADAL" clId="{984EBA41-72DB-4997-80B7-BB0B3601AC75}" dt="2020-06-01T21:39:12.071" v="879" actId="1036"/>
          <ac:spMkLst>
            <pc:docMk/>
            <pc:sldMk cId="3762682503" sldId="272"/>
            <ac:spMk id="5" creationId="{9011A5D6-8A49-4F0C-A247-769BEAD6D724}"/>
          </ac:spMkLst>
        </pc:spChg>
        <pc:spChg chg="mod">
          <ac:chgData name="Tobias" userId="8c39b22f-34dc-4a63-b776-a37641c01854" providerId="ADAL" clId="{984EBA41-72DB-4997-80B7-BB0B3601AC75}" dt="2020-06-01T21:37:54.832" v="808" actId="6549"/>
          <ac:spMkLst>
            <pc:docMk/>
            <pc:sldMk cId="3762682503" sldId="272"/>
            <ac:spMk id="7" creationId="{00000000-0000-0000-0000-000000000000}"/>
          </ac:spMkLst>
        </pc:spChg>
        <pc:spChg chg="mod">
          <ac:chgData name="Tobias" userId="8c39b22f-34dc-4a63-b776-a37641c01854" providerId="ADAL" clId="{984EBA41-72DB-4997-80B7-BB0B3601AC75}" dt="2020-06-01T21:38:44.647" v="846" actId="1036"/>
          <ac:spMkLst>
            <pc:docMk/>
            <pc:sldMk cId="3762682503" sldId="272"/>
            <ac:spMk id="13" creationId="{E2B65E6D-A573-47E8-A8DE-3325069B283A}"/>
          </ac:spMkLst>
        </pc:spChg>
        <pc:spChg chg="mod">
          <ac:chgData name="Tobias" userId="8c39b22f-34dc-4a63-b776-a37641c01854" providerId="ADAL" clId="{984EBA41-72DB-4997-80B7-BB0B3601AC75}" dt="2020-06-01T21:38:44.647" v="846" actId="1036"/>
          <ac:spMkLst>
            <pc:docMk/>
            <pc:sldMk cId="3762682503" sldId="272"/>
            <ac:spMk id="15" creationId="{C8EEB6FE-0BBA-451F-8554-ABCCD01467B5}"/>
          </ac:spMkLst>
        </pc:spChg>
        <pc:picChg chg="mod">
          <ac:chgData name="Tobias" userId="8c39b22f-34dc-4a63-b776-a37641c01854" providerId="ADAL" clId="{984EBA41-72DB-4997-80B7-BB0B3601AC75}" dt="2020-06-01T21:38:56.268" v="859" actId="1037"/>
          <ac:picMkLst>
            <pc:docMk/>
            <pc:sldMk cId="3762682503" sldId="272"/>
            <ac:picMk id="11" creationId="{F34B09B9-321D-4868-A9EF-9FF77D454FE6}"/>
          </ac:picMkLst>
        </pc:picChg>
        <pc:cxnChg chg="del">
          <ac:chgData name="Tobias" userId="8c39b22f-34dc-4a63-b776-a37641c01854" providerId="ADAL" clId="{984EBA41-72DB-4997-80B7-BB0B3601AC75}" dt="2020-06-01T21:38:22.327" v="825" actId="478"/>
          <ac:cxnSpMkLst>
            <pc:docMk/>
            <pc:sldMk cId="3762682503" sldId="272"/>
            <ac:cxnSpMk id="9" creationId="{FEB4C8F8-5154-4E20-9A0C-BD069DD26F8C}"/>
          </ac:cxnSpMkLst>
        </pc:cxnChg>
        <pc:cxnChg chg="mod">
          <ac:chgData name="Tobias" userId="8c39b22f-34dc-4a63-b776-a37641c01854" providerId="ADAL" clId="{984EBA41-72DB-4997-80B7-BB0B3601AC75}" dt="2020-06-01T21:38:44.647" v="846" actId="1036"/>
          <ac:cxnSpMkLst>
            <pc:docMk/>
            <pc:sldMk cId="3762682503" sldId="272"/>
            <ac:cxnSpMk id="12" creationId="{C2A70168-F4FB-43C8-A016-6F902748E31A}"/>
          </ac:cxnSpMkLst>
        </pc:cxnChg>
        <pc:cxnChg chg="mod">
          <ac:chgData name="Tobias" userId="8c39b22f-34dc-4a63-b776-a37641c01854" providerId="ADAL" clId="{984EBA41-72DB-4997-80B7-BB0B3601AC75}" dt="2020-06-01T21:38:44.647" v="846" actId="1036"/>
          <ac:cxnSpMkLst>
            <pc:docMk/>
            <pc:sldMk cId="3762682503" sldId="272"/>
            <ac:cxnSpMk id="14" creationId="{412B95D7-3951-41F6-B166-B17EBF615E55}"/>
          </ac:cxnSpMkLst>
        </pc:cxnChg>
      </pc:sldChg>
      <pc:sldChg chg="addSp delSp modSp mod addAnim delAnim">
        <pc:chgData name="Tobias" userId="8c39b22f-34dc-4a63-b776-a37641c01854" providerId="ADAL" clId="{984EBA41-72DB-4997-80B7-BB0B3601AC75}" dt="2020-06-01T21:35:56.900" v="784" actId="14100"/>
        <pc:sldMkLst>
          <pc:docMk/>
          <pc:sldMk cId="2549551026" sldId="273"/>
        </pc:sldMkLst>
        <pc:spChg chg="mod">
          <ac:chgData name="Tobias" userId="8c39b22f-34dc-4a63-b776-a37641c01854" providerId="ADAL" clId="{984EBA41-72DB-4997-80B7-BB0B3601AC75}" dt="2020-06-01T21:33:51.941" v="775" actId="1076"/>
          <ac:spMkLst>
            <pc:docMk/>
            <pc:sldMk cId="2549551026" sldId="273"/>
            <ac:spMk id="5" creationId="{C2595C03-D0E9-4366-99AF-6EF889350149}"/>
          </ac:spMkLst>
        </pc:spChg>
        <pc:spChg chg="del">
          <ac:chgData name="Tobias" userId="8c39b22f-34dc-4a63-b776-a37641c01854" providerId="ADAL" clId="{984EBA41-72DB-4997-80B7-BB0B3601AC75}" dt="2020-06-01T21:35:14.303" v="782" actId="478"/>
          <ac:spMkLst>
            <pc:docMk/>
            <pc:sldMk cId="2549551026" sldId="273"/>
            <ac:spMk id="6" creationId="{323CC516-113D-4149-B8C4-C91A76E68AC1}"/>
          </ac:spMkLst>
        </pc:spChg>
        <pc:spChg chg="mod">
          <ac:chgData name="Tobias" userId="8c39b22f-34dc-4a63-b776-a37641c01854" providerId="ADAL" clId="{984EBA41-72DB-4997-80B7-BB0B3601AC75}" dt="2020-06-01T21:34:13.688" v="779" actId="1076"/>
          <ac:spMkLst>
            <pc:docMk/>
            <pc:sldMk cId="2549551026" sldId="273"/>
            <ac:spMk id="14" creationId="{FEDEF8C0-A4FB-4817-B289-50EC5A065026}"/>
          </ac:spMkLst>
        </pc:spChg>
        <pc:spChg chg="mod">
          <ac:chgData name="Tobias" userId="8c39b22f-34dc-4a63-b776-a37641c01854" providerId="ADAL" clId="{984EBA41-72DB-4997-80B7-BB0B3601AC75}" dt="2020-06-01T21:35:56.900" v="784" actId="14100"/>
          <ac:spMkLst>
            <pc:docMk/>
            <pc:sldMk cId="2549551026" sldId="273"/>
            <ac:spMk id="15" creationId="{9AE5D070-FD97-43B5-8571-3AF223F00A88}"/>
          </ac:spMkLst>
        </pc:spChg>
        <pc:spChg chg="del">
          <ac:chgData name="Tobias" userId="8c39b22f-34dc-4a63-b776-a37641c01854" providerId="ADAL" clId="{984EBA41-72DB-4997-80B7-BB0B3601AC75}" dt="2020-06-01T21:34:59.231" v="781" actId="478"/>
          <ac:spMkLst>
            <pc:docMk/>
            <pc:sldMk cId="2549551026" sldId="273"/>
            <ac:spMk id="20" creationId="{859FAC82-C858-4B27-B102-FC99CA5154C4}"/>
          </ac:spMkLst>
        </pc:spChg>
        <pc:spChg chg="add del mod">
          <ac:chgData name="Tobias" userId="8c39b22f-34dc-4a63-b776-a37641c01854" providerId="ADAL" clId="{984EBA41-72DB-4997-80B7-BB0B3601AC75}" dt="2020-06-01T21:34:57.992" v="780" actId="478"/>
          <ac:spMkLst>
            <pc:docMk/>
            <pc:sldMk cId="2549551026" sldId="273"/>
            <ac:spMk id="21" creationId="{3033AA18-63B1-4788-BC66-4D91F5D08055}"/>
          </ac:spMkLst>
        </pc:spChg>
        <pc:picChg chg="del">
          <ac:chgData name="Tobias" userId="8c39b22f-34dc-4a63-b776-a37641c01854" providerId="ADAL" clId="{984EBA41-72DB-4997-80B7-BB0B3601AC75}" dt="2020-06-01T21:35:40.867" v="783" actId="478"/>
          <ac:picMkLst>
            <pc:docMk/>
            <pc:sldMk cId="2549551026" sldId="273"/>
            <ac:picMk id="7" creationId="{B911DC7C-0839-4A34-A44A-2A0FA39D0176}"/>
          </ac:picMkLst>
        </pc:picChg>
        <pc:picChg chg="add del">
          <ac:chgData name="Tobias" userId="8c39b22f-34dc-4a63-b776-a37641c01854" providerId="ADAL" clId="{984EBA41-72DB-4997-80B7-BB0B3601AC75}" dt="2020-06-01T21:35:40.867" v="783" actId="478"/>
          <ac:picMkLst>
            <pc:docMk/>
            <pc:sldMk cId="2549551026" sldId="273"/>
            <ac:picMk id="8" creationId="{DDB0A1C8-4F9C-47E1-BED0-8662CEBBBD13}"/>
          </ac:picMkLst>
        </pc:picChg>
        <pc:picChg chg="add del">
          <ac:chgData name="Tobias" userId="8c39b22f-34dc-4a63-b776-a37641c01854" providerId="ADAL" clId="{984EBA41-72DB-4997-80B7-BB0B3601AC75}" dt="2020-06-01T21:35:40.867" v="783" actId="478"/>
          <ac:picMkLst>
            <pc:docMk/>
            <pc:sldMk cId="2549551026" sldId="273"/>
            <ac:picMk id="9" creationId="{08C74F92-C30E-4901-AD47-C4F83438DEC4}"/>
          </ac:picMkLst>
        </pc:picChg>
        <pc:picChg chg="add del">
          <ac:chgData name="Tobias" userId="8c39b22f-34dc-4a63-b776-a37641c01854" providerId="ADAL" clId="{984EBA41-72DB-4997-80B7-BB0B3601AC75}" dt="2020-06-01T21:35:40.867" v="783" actId="478"/>
          <ac:picMkLst>
            <pc:docMk/>
            <pc:sldMk cId="2549551026" sldId="273"/>
            <ac:picMk id="10" creationId="{6BCC6ED5-A673-414A-8E6C-03156C1B7A6B}"/>
          </ac:picMkLst>
        </pc:picChg>
        <pc:picChg chg="mod">
          <ac:chgData name="Tobias" userId="8c39b22f-34dc-4a63-b776-a37641c01854" providerId="ADAL" clId="{984EBA41-72DB-4997-80B7-BB0B3601AC75}" dt="2020-06-01T17:33:31.527" v="44" actId="14826"/>
          <ac:picMkLst>
            <pc:docMk/>
            <pc:sldMk cId="2549551026" sldId="273"/>
            <ac:picMk id="11" creationId="{6CB6F113-5471-4FB3-94C0-D52C9B015434}"/>
          </ac:picMkLst>
        </pc:picChg>
        <pc:picChg chg="add del">
          <ac:chgData name="Tobias" userId="8c39b22f-34dc-4a63-b776-a37641c01854" providerId="ADAL" clId="{984EBA41-72DB-4997-80B7-BB0B3601AC75}" dt="2020-06-01T21:35:40.867" v="783" actId="478"/>
          <ac:picMkLst>
            <pc:docMk/>
            <pc:sldMk cId="2549551026" sldId="273"/>
            <ac:picMk id="12" creationId="{567045C4-20B2-43A0-AC8D-8A77CB9F9344}"/>
          </ac:picMkLst>
        </pc:picChg>
        <pc:picChg chg="add del">
          <ac:chgData name="Tobias" userId="8c39b22f-34dc-4a63-b776-a37641c01854" providerId="ADAL" clId="{984EBA41-72DB-4997-80B7-BB0B3601AC75}" dt="2020-06-01T21:35:40.867" v="783" actId="478"/>
          <ac:picMkLst>
            <pc:docMk/>
            <pc:sldMk cId="2549551026" sldId="273"/>
            <ac:picMk id="13" creationId="{07A6617F-54E4-4D95-B616-9FA947415E7D}"/>
          </ac:picMkLst>
        </pc:picChg>
        <pc:picChg chg="add del mod">
          <ac:chgData name="Tobias" userId="8c39b22f-34dc-4a63-b776-a37641c01854" providerId="ADAL" clId="{984EBA41-72DB-4997-80B7-BB0B3601AC75}" dt="2020-06-01T17:33:33.772" v="45" actId="478"/>
          <ac:picMkLst>
            <pc:docMk/>
            <pc:sldMk cId="2549551026" sldId="273"/>
            <ac:picMk id="18" creationId="{30F8F3F1-4611-495C-B280-24872CAAF003}"/>
          </ac:picMkLst>
        </pc:picChg>
      </pc:sldChg>
      <pc:sldChg chg="addSp delSp modSp add del mod modTransition">
        <pc:chgData name="Tobias" userId="8c39b22f-34dc-4a63-b776-a37641c01854" providerId="ADAL" clId="{984EBA41-72DB-4997-80B7-BB0B3601AC75}" dt="2020-06-01T21:27:14.081" v="609" actId="1076"/>
        <pc:sldMkLst>
          <pc:docMk/>
          <pc:sldMk cId="3890262686" sldId="274"/>
        </pc:sldMkLst>
        <pc:spChg chg="add del mod">
          <ac:chgData name="Tobias" userId="8c39b22f-34dc-4a63-b776-a37641c01854" providerId="ADAL" clId="{984EBA41-72DB-4997-80B7-BB0B3601AC75}" dt="2020-06-01T21:24:42.048" v="553" actId="767"/>
          <ac:spMkLst>
            <pc:docMk/>
            <pc:sldMk cId="3890262686" sldId="274"/>
            <ac:spMk id="2" creationId="{982342BF-D8FF-42E0-B51E-31510ADF6712}"/>
          </ac:spMkLst>
        </pc:spChg>
        <pc:spChg chg="add mod">
          <ac:chgData name="Tobias" userId="8c39b22f-34dc-4a63-b776-a37641c01854" providerId="ADAL" clId="{984EBA41-72DB-4997-80B7-BB0B3601AC75}" dt="2020-06-01T21:27:14.081" v="609" actId="1076"/>
          <ac:spMkLst>
            <pc:docMk/>
            <pc:sldMk cId="3890262686" sldId="274"/>
            <ac:spMk id="4" creationId="{2BCACB5B-7EBB-4A9F-ABCD-63F5CF26F6D2}"/>
          </ac:spMkLst>
        </pc:spChg>
      </pc:sldChg>
      <pc:sldChg chg="del">
        <pc:chgData name="Tobias" userId="8c39b22f-34dc-4a63-b776-a37641c01854" providerId="ADAL" clId="{984EBA41-72DB-4997-80B7-BB0B3601AC75}" dt="2020-06-01T21:48:01.372" v="1133" actId="47"/>
        <pc:sldMkLst>
          <pc:docMk/>
          <pc:sldMk cId="3320469990" sldId="275"/>
        </pc:sldMkLst>
      </pc:sldChg>
      <pc:sldChg chg="modSp mod">
        <pc:chgData name="Tobias" userId="8c39b22f-34dc-4a63-b776-a37641c01854" providerId="ADAL" clId="{984EBA41-72DB-4997-80B7-BB0B3601AC75}" dt="2020-06-01T21:47:51.957" v="1131" actId="20577"/>
        <pc:sldMkLst>
          <pc:docMk/>
          <pc:sldMk cId="375914799" sldId="276"/>
        </pc:sldMkLst>
        <pc:spChg chg="mod">
          <ac:chgData name="Tobias" userId="8c39b22f-34dc-4a63-b776-a37641c01854" providerId="ADAL" clId="{984EBA41-72DB-4997-80B7-BB0B3601AC75}" dt="2020-06-01T21:47:39.153" v="1130" actId="6549"/>
          <ac:spMkLst>
            <pc:docMk/>
            <pc:sldMk cId="375914799" sldId="276"/>
            <ac:spMk id="3" creationId="{973DD225-B0CC-4F27-BDD8-8906742E2257}"/>
          </ac:spMkLst>
        </pc:spChg>
        <pc:spChg chg="mod">
          <ac:chgData name="Tobias" userId="8c39b22f-34dc-4a63-b776-a37641c01854" providerId="ADAL" clId="{984EBA41-72DB-4997-80B7-BB0B3601AC75}" dt="2020-06-01T21:47:51.957" v="1131" actId="20577"/>
          <ac:spMkLst>
            <pc:docMk/>
            <pc:sldMk cId="375914799" sldId="276"/>
            <ac:spMk id="7" creationId="{00000000-0000-0000-0000-000000000000}"/>
          </ac:spMkLst>
        </pc:spChg>
      </pc:sldChg>
      <pc:sldChg chg="modSp mod">
        <pc:chgData name="Tobias" userId="8c39b22f-34dc-4a63-b776-a37641c01854" providerId="ADAL" clId="{984EBA41-72DB-4997-80B7-BB0B3601AC75}" dt="2020-06-01T21:37:08.535" v="791" actId="20577"/>
        <pc:sldMkLst>
          <pc:docMk/>
          <pc:sldMk cId="208667771" sldId="278"/>
        </pc:sldMkLst>
        <pc:spChg chg="mod">
          <ac:chgData name="Tobias" userId="8c39b22f-34dc-4a63-b776-a37641c01854" providerId="ADAL" clId="{984EBA41-72DB-4997-80B7-BB0B3601AC75}" dt="2020-06-01T21:36:45.879" v="786" actId="20577"/>
          <ac:spMkLst>
            <pc:docMk/>
            <pc:sldMk cId="208667771" sldId="278"/>
            <ac:spMk id="40" creationId="{59564620-C293-465D-B651-7EB633E6F6F3}"/>
          </ac:spMkLst>
        </pc:spChg>
        <pc:spChg chg="mod">
          <ac:chgData name="Tobias" userId="8c39b22f-34dc-4a63-b776-a37641c01854" providerId="ADAL" clId="{984EBA41-72DB-4997-80B7-BB0B3601AC75}" dt="2020-06-01T21:37:08.535" v="791" actId="20577"/>
          <ac:spMkLst>
            <pc:docMk/>
            <pc:sldMk cId="208667771" sldId="278"/>
            <ac:spMk id="42" creationId="{1C4C1D9B-1AE5-4A34-B740-C9388F73979A}"/>
          </ac:spMkLst>
        </pc:spChg>
      </pc:sldChg>
      <pc:sldChg chg="addSp modSp mod">
        <pc:chgData name="Tobias" userId="8c39b22f-34dc-4a63-b776-a37641c01854" providerId="ADAL" clId="{984EBA41-72DB-4997-80B7-BB0B3601AC75}" dt="2020-06-01T21:44:45.822" v="1035" actId="1076"/>
        <pc:sldMkLst>
          <pc:docMk/>
          <pc:sldMk cId="3207550976" sldId="279"/>
        </pc:sldMkLst>
        <pc:spChg chg="add mod">
          <ac:chgData name="Tobias" userId="8c39b22f-34dc-4a63-b776-a37641c01854" providerId="ADAL" clId="{984EBA41-72DB-4997-80B7-BB0B3601AC75}" dt="2020-06-01T21:44:45.822" v="1035" actId="1076"/>
          <ac:spMkLst>
            <pc:docMk/>
            <pc:sldMk cId="3207550976" sldId="279"/>
            <ac:spMk id="7" creationId="{D36F68C4-4E32-4139-A9D1-963AECE14435}"/>
          </ac:spMkLst>
        </pc:spChg>
      </pc:sldChg>
      <pc:sldChg chg="del">
        <pc:chgData name="Tobias" userId="8c39b22f-34dc-4a63-b776-a37641c01854" providerId="ADAL" clId="{984EBA41-72DB-4997-80B7-BB0B3601AC75}" dt="2020-06-01T21:47:58.421" v="1132" actId="47"/>
        <pc:sldMkLst>
          <pc:docMk/>
          <pc:sldMk cId="960519427" sldId="280"/>
        </pc:sldMkLst>
      </pc:sldChg>
      <pc:sldChg chg="addSp delSp modSp new mod ord">
        <pc:chgData name="Tobias" userId="8c39b22f-34dc-4a63-b776-a37641c01854" providerId="ADAL" clId="{984EBA41-72DB-4997-80B7-BB0B3601AC75}" dt="2020-06-03T23:35:52.810" v="1334" actId="20577"/>
        <pc:sldMkLst>
          <pc:docMk/>
          <pc:sldMk cId="3456331935" sldId="280"/>
        </pc:sldMkLst>
        <pc:spChg chg="add mod">
          <ac:chgData name="Tobias" userId="8c39b22f-34dc-4a63-b776-a37641c01854" providerId="ADAL" clId="{984EBA41-72DB-4997-80B7-BB0B3601AC75}" dt="2020-06-03T23:35:52.810" v="1334" actId="20577"/>
          <ac:spMkLst>
            <pc:docMk/>
            <pc:sldMk cId="3456331935" sldId="280"/>
            <ac:spMk id="3" creationId="{594509DF-71C9-49C7-8CBC-59859016E3BF}"/>
          </ac:spMkLst>
        </pc:spChg>
        <pc:picChg chg="add del mod">
          <ac:chgData name="Tobias" userId="8c39b22f-34dc-4a63-b776-a37641c01854" providerId="ADAL" clId="{984EBA41-72DB-4997-80B7-BB0B3601AC75}" dt="2020-06-01T21:52:53.216" v="1311" actId="478"/>
          <ac:picMkLst>
            <pc:docMk/>
            <pc:sldMk cId="3456331935" sldId="280"/>
            <ac:picMk id="2" creationId="{60FE9162-36C2-4629-946F-AF53062B670B}"/>
          </ac:picMkLst>
        </pc:picChg>
        <pc:picChg chg="add del mod">
          <ac:chgData name="Tobias" userId="8c39b22f-34dc-4a63-b776-a37641c01854" providerId="ADAL" clId="{984EBA41-72DB-4997-80B7-BB0B3601AC75}" dt="2020-06-03T22:18:43.712" v="1321" actId="478"/>
          <ac:picMkLst>
            <pc:docMk/>
            <pc:sldMk cId="3456331935" sldId="280"/>
            <ac:picMk id="2" creationId="{DEDC1FD2-DDAA-459B-BFDC-CFB8D5FDC274}"/>
          </ac:picMkLst>
        </pc:picChg>
        <pc:picChg chg="add del mod">
          <ac:chgData name="Tobias" userId="8c39b22f-34dc-4a63-b776-a37641c01854" providerId="ADAL" clId="{984EBA41-72DB-4997-80B7-BB0B3601AC75}" dt="2020-06-03T22:17:02.977" v="1317" actId="478"/>
          <ac:picMkLst>
            <pc:docMk/>
            <pc:sldMk cId="3456331935" sldId="280"/>
            <ac:picMk id="3" creationId="{A9F8D810-FD04-431B-9228-F6A704CF93EF}"/>
          </ac:picMkLst>
        </pc:picChg>
        <pc:picChg chg="add mod">
          <ac:chgData name="Tobias" userId="8c39b22f-34dc-4a63-b776-a37641c01854" providerId="ADAL" clId="{984EBA41-72DB-4997-80B7-BB0B3601AC75}" dt="2020-06-03T22:18:54.045" v="1324" actId="1076"/>
          <ac:picMkLst>
            <pc:docMk/>
            <pc:sldMk cId="3456331935" sldId="280"/>
            <ac:picMk id="4" creationId="{E9FC0752-D812-4087-9470-FB01E94E86AD}"/>
          </ac:picMkLst>
        </pc:picChg>
      </pc:sldChg>
      <pc:sldMasterChg chg="delSp mod modSldLayout">
        <pc:chgData name="Tobias" userId="8c39b22f-34dc-4a63-b776-a37641c01854" providerId="ADAL" clId="{984EBA41-72DB-4997-80B7-BB0B3601AC75}" dt="2020-06-03T23:33:26.155" v="1327" actId="478"/>
        <pc:sldMasterMkLst>
          <pc:docMk/>
          <pc:sldMasterMk cId="1217782271" sldId="2147483648"/>
        </pc:sldMasterMkLst>
        <pc:picChg chg="del">
          <ac:chgData name="Tobias" userId="8c39b22f-34dc-4a63-b776-a37641c01854" providerId="ADAL" clId="{984EBA41-72DB-4997-80B7-BB0B3601AC75}" dt="2020-06-01T21:18:59.831" v="518" actId="478"/>
          <ac:picMkLst>
            <pc:docMk/>
            <pc:sldMasterMk cId="1217782271" sldId="2147483648"/>
            <ac:picMk id="8" creationId="{00000000-0000-0000-0000-000000000000}"/>
          </ac:picMkLst>
        </pc:picChg>
        <pc:sldLayoutChg chg="addSp delSp modSp mod">
          <pc:chgData name="Tobias" userId="8c39b22f-34dc-4a63-b776-a37641c01854" providerId="ADAL" clId="{984EBA41-72DB-4997-80B7-BB0B3601AC75}" dt="2020-06-03T23:33:26.155" v="1327" actId="478"/>
          <pc:sldLayoutMkLst>
            <pc:docMk/>
            <pc:sldMasterMk cId="1217782271" sldId="2147483648"/>
            <pc:sldLayoutMk cId="2124807522" sldId="2147483649"/>
          </pc:sldLayoutMkLst>
          <pc:spChg chg="add del mod">
            <ac:chgData name="Tobias" userId="8c39b22f-34dc-4a63-b776-a37641c01854" providerId="ADAL" clId="{984EBA41-72DB-4997-80B7-BB0B3601AC75}" dt="2020-06-03T23:33:26.155" v="1327" actId="478"/>
            <ac:spMkLst>
              <pc:docMk/>
              <pc:sldMasterMk cId="1217782271" sldId="2147483648"/>
              <pc:sldLayoutMk cId="2124807522" sldId="2147483649"/>
              <ac:spMk id="2" creationId="{3AA03EB8-0663-420E-9590-D5FA7FD9FEEC}"/>
            </ac:spMkLst>
          </pc:spChg>
        </pc:sldLayoutChg>
      </pc:sldMasterChg>
    </pc:docChg>
  </pc:docChgLst>
  <pc:docChgLst>
    <pc:chgData name="Tobias Brennenstuhl" userId="efbc9ef86a48abd2" providerId="LiveId" clId="{91E259FF-E65C-4340-B3C3-90ABFB932D96}"/>
    <pc:docChg chg="undo custSel modSld">
      <pc:chgData name="Tobias Brennenstuhl" userId="efbc9ef86a48abd2" providerId="LiveId" clId="{91E259FF-E65C-4340-B3C3-90ABFB932D96}" dt="2019-09-06T18:27:36.849" v="1964" actId="20577"/>
      <pc:docMkLst>
        <pc:docMk/>
      </pc:docMkLst>
      <pc:sldChg chg="modSp">
        <pc:chgData name="Tobias Brennenstuhl" userId="efbc9ef86a48abd2" providerId="LiveId" clId="{91E259FF-E65C-4340-B3C3-90ABFB932D96}" dt="2019-09-06T17:59:42.722" v="878" actId="1076"/>
        <pc:sldMkLst>
          <pc:docMk/>
          <pc:sldMk cId="2815792738" sldId="256"/>
        </pc:sldMkLst>
        <pc:spChg chg="mod">
          <ac:chgData name="Tobias Brennenstuhl" userId="efbc9ef86a48abd2" providerId="LiveId" clId="{91E259FF-E65C-4340-B3C3-90ABFB932D96}" dt="2019-09-06T17:59:42.722" v="878" actId="1076"/>
          <ac:spMkLst>
            <pc:docMk/>
            <pc:sldMk cId="2815792738" sldId="256"/>
            <ac:spMk id="6" creationId="{730FF13D-AB28-45F4-A60E-65AAE2DA3189}"/>
          </ac:spMkLst>
        </pc:spChg>
        <pc:spChg chg="mod">
          <ac:chgData name="Tobias Brennenstuhl" userId="efbc9ef86a48abd2" providerId="LiveId" clId="{91E259FF-E65C-4340-B3C3-90ABFB932D96}" dt="2019-09-05T16:52:22.008" v="174" actId="6549"/>
          <ac:spMkLst>
            <pc:docMk/>
            <pc:sldMk cId="2815792738" sldId="256"/>
            <ac:spMk id="7" creationId="{00000000-0000-0000-0000-000000000000}"/>
          </ac:spMkLst>
        </pc:spChg>
        <pc:spChg chg="mod">
          <ac:chgData name="Tobias Brennenstuhl" userId="efbc9ef86a48abd2" providerId="LiveId" clId="{91E259FF-E65C-4340-B3C3-90ABFB932D96}" dt="2019-09-06T17:59:39.919" v="877" actId="1076"/>
          <ac:spMkLst>
            <pc:docMk/>
            <pc:sldMk cId="2815792738" sldId="256"/>
            <ac:spMk id="8" creationId="{00000000-0000-0000-0000-000000000000}"/>
          </ac:spMkLst>
        </pc:spChg>
        <pc:spChg chg="mod">
          <ac:chgData name="Tobias Brennenstuhl" userId="efbc9ef86a48abd2" providerId="LiveId" clId="{91E259FF-E65C-4340-B3C3-90ABFB932D96}" dt="2019-09-06T17:59:39.919" v="877" actId="1076"/>
          <ac:spMkLst>
            <pc:docMk/>
            <pc:sldMk cId="2815792738" sldId="256"/>
            <ac:spMk id="9" creationId="{00000000-0000-0000-0000-000000000000}"/>
          </ac:spMkLst>
        </pc:spChg>
      </pc:sldChg>
      <pc:sldChg chg="modSp">
        <pc:chgData name="Tobias Brennenstuhl" userId="efbc9ef86a48abd2" providerId="LiveId" clId="{91E259FF-E65C-4340-B3C3-90ABFB932D96}" dt="2019-09-06T18:07:41.857" v="1416" actId="20577"/>
        <pc:sldMkLst>
          <pc:docMk/>
          <pc:sldMk cId="105978700" sldId="258"/>
        </pc:sldMkLst>
        <pc:spChg chg="mod">
          <ac:chgData name="Tobias Brennenstuhl" userId="efbc9ef86a48abd2" providerId="LiveId" clId="{91E259FF-E65C-4340-B3C3-90ABFB932D96}" dt="2019-09-06T18:07:41.857" v="1416" actId="20577"/>
          <ac:spMkLst>
            <pc:docMk/>
            <pc:sldMk cId="105978700" sldId="258"/>
            <ac:spMk id="3" creationId="{2CFCD981-5D53-422B-BFE2-2E3823CD876C}"/>
          </ac:spMkLst>
        </pc:spChg>
      </pc:sldChg>
      <pc:sldChg chg="modSp">
        <pc:chgData name="Tobias Brennenstuhl" userId="efbc9ef86a48abd2" providerId="LiveId" clId="{91E259FF-E65C-4340-B3C3-90ABFB932D96}" dt="2019-09-06T18:11:06.851" v="1703" actId="20577"/>
        <pc:sldMkLst>
          <pc:docMk/>
          <pc:sldMk cId="3957639034" sldId="259"/>
        </pc:sldMkLst>
        <pc:spChg chg="mod">
          <ac:chgData name="Tobias Brennenstuhl" userId="efbc9ef86a48abd2" providerId="LiveId" clId="{91E259FF-E65C-4340-B3C3-90ABFB932D96}" dt="2019-09-06T18:11:06.851" v="1703" actId="20577"/>
          <ac:spMkLst>
            <pc:docMk/>
            <pc:sldMk cId="3957639034" sldId="259"/>
            <ac:spMk id="3" creationId="{EE927FA5-C517-4674-81E1-5A08B6FC25F2}"/>
          </ac:spMkLst>
        </pc:spChg>
      </pc:sldChg>
      <pc:sldChg chg="modSp">
        <pc:chgData name="Tobias Brennenstuhl" userId="efbc9ef86a48abd2" providerId="LiveId" clId="{91E259FF-E65C-4340-B3C3-90ABFB932D96}" dt="2019-09-06T18:27:36.849" v="1964" actId="20577"/>
        <pc:sldMkLst>
          <pc:docMk/>
          <pc:sldMk cId="107930062" sldId="261"/>
        </pc:sldMkLst>
        <pc:spChg chg="mod">
          <ac:chgData name="Tobias Brennenstuhl" userId="efbc9ef86a48abd2" providerId="LiveId" clId="{91E259FF-E65C-4340-B3C3-90ABFB932D96}" dt="2019-09-06T18:27:36.849" v="1964" actId="20577"/>
          <ac:spMkLst>
            <pc:docMk/>
            <pc:sldMk cId="107930062" sldId="261"/>
            <ac:spMk id="3" creationId="{973DD225-B0CC-4F27-BDD8-8906742E225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953389-73F2-4F4A-825C-09EB47847F51}" type="datetimeFigureOut">
              <a:rPr lang="en-SG" smtClean="0"/>
              <a:t>15/7/2020</a:t>
            </a:fld>
            <a:endParaRPr lang="en-SG"/>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77F556-4CCF-420A-8D30-1B0F11325A1D}" type="slidenum">
              <a:rPr lang="en-SG" smtClean="0"/>
              <a:t>‹#›</a:t>
            </a:fld>
            <a:endParaRPr lang="en-SG"/>
          </a:p>
        </p:txBody>
      </p:sp>
    </p:spTree>
    <p:extLst>
      <p:ext uri="{BB962C8B-B14F-4D97-AF65-F5344CB8AC3E}">
        <p14:creationId xmlns:p14="http://schemas.microsoft.com/office/powerpoint/2010/main" val="3429467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5"/>
          </p:nvPr>
        </p:nvSpPr>
        <p:spPr/>
        <p:txBody>
          <a:bodyPr/>
          <a:lstStyle/>
          <a:p>
            <a:fld id="{9B77F556-4CCF-420A-8D30-1B0F11325A1D}" type="slidenum">
              <a:rPr lang="en-SG" smtClean="0"/>
              <a:t>2</a:t>
            </a:fld>
            <a:endParaRPr lang="en-SG"/>
          </a:p>
        </p:txBody>
      </p:sp>
    </p:spTree>
    <p:extLst>
      <p:ext uri="{BB962C8B-B14F-4D97-AF65-F5344CB8AC3E}">
        <p14:creationId xmlns:p14="http://schemas.microsoft.com/office/powerpoint/2010/main" val="2048645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5"/>
          </p:nvPr>
        </p:nvSpPr>
        <p:spPr/>
        <p:txBody>
          <a:bodyPr/>
          <a:lstStyle/>
          <a:p>
            <a:fld id="{9B77F556-4CCF-420A-8D30-1B0F11325A1D}" type="slidenum">
              <a:rPr lang="en-SG" smtClean="0"/>
              <a:t>3</a:t>
            </a:fld>
            <a:endParaRPr lang="en-SG"/>
          </a:p>
        </p:txBody>
      </p:sp>
    </p:spTree>
    <p:extLst>
      <p:ext uri="{BB962C8B-B14F-4D97-AF65-F5344CB8AC3E}">
        <p14:creationId xmlns:p14="http://schemas.microsoft.com/office/powerpoint/2010/main" val="29840693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5"/>
          </p:nvPr>
        </p:nvSpPr>
        <p:spPr/>
        <p:txBody>
          <a:bodyPr/>
          <a:lstStyle/>
          <a:p>
            <a:fld id="{9B77F556-4CCF-420A-8D30-1B0F11325A1D}" type="slidenum">
              <a:rPr lang="en-SG" smtClean="0"/>
              <a:t>4</a:t>
            </a:fld>
            <a:endParaRPr lang="en-SG"/>
          </a:p>
        </p:txBody>
      </p:sp>
    </p:spTree>
    <p:extLst>
      <p:ext uri="{BB962C8B-B14F-4D97-AF65-F5344CB8AC3E}">
        <p14:creationId xmlns:p14="http://schemas.microsoft.com/office/powerpoint/2010/main" val="4035102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5"/>
          </p:nvPr>
        </p:nvSpPr>
        <p:spPr/>
        <p:txBody>
          <a:bodyPr/>
          <a:lstStyle/>
          <a:p>
            <a:fld id="{9B77F556-4CCF-420A-8D30-1B0F11325A1D}" type="slidenum">
              <a:rPr lang="en-SG" smtClean="0"/>
              <a:t>9</a:t>
            </a:fld>
            <a:endParaRPr lang="en-SG"/>
          </a:p>
        </p:txBody>
      </p:sp>
    </p:spTree>
    <p:extLst>
      <p:ext uri="{BB962C8B-B14F-4D97-AF65-F5344CB8AC3E}">
        <p14:creationId xmlns:p14="http://schemas.microsoft.com/office/powerpoint/2010/main" val="2125514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5"/>
          </p:nvPr>
        </p:nvSpPr>
        <p:spPr/>
        <p:txBody>
          <a:bodyPr/>
          <a:lstStyle/>
          <a:p>
            <a:fld id="{9B77F556-4CCF-420A-8D30-1B0F11325A1D}" type="slidenum">
              <a:rPr lang="en-SG" smtClean="0"/>
              <a:t>10</a:t>
            </a:fld>
            <a:endParaRPr lang="en-SG"/>
          </a:p>
        </p:txBody>
      </p:sp>
    </p:spTree>
    <p:extLst>
      <p:ext uri="{BB962C8B-B14F-4D97-AF65-F5344CB8AC3E}">
        <p14:creationId xmlns:p14="http://schemas.microsoft.com/office/powerpoint/2010/main" val="1004871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5"/>
          </p:nvPr>
        </p:nvSpPr>
        <p:spPr/>
        <p:txBody>
          <a:bodyPr/>
          <a:lstStyle/>
          <a:p>
            <a:fld id="{9B77F556-4CCF-420A-8D30-1B0F11325A1D}" type="slidenum">
              <a:rPr lang="en-SG" smtClean="0"/>
              <a:t>14</a:t>
            </a:fld>
            <a:endParaRPr lang="en-SG"/>
          </a:p>
        </p:txBody>
      </p:sp>
    </p:spTree>
    <p:extLst>
      <p:ext uri="{BB962C8B-B14F-4D97-AF65-F5344CB8AC3E}">
        <p14:creationId xmlns:p14="http://schemas.microsoft.com/office/powerpoint/2010/main" val="2875811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48075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094" y="5970625"/>
            <a:ext cx="1135836" cy="781590"/>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242626" y="6244529"/>
            <a:ext cx="1625034" cy="432967"/>
          </a:xfrm>
          <a:prstGeom prst="rect">
            <a:avLst/>
          </a:prstGeom>
        </p:spPr>
      </p:pic>
    </p:spTree>
    <p:extLst>
      <p:ext uri="{BB962C8B-B14F-4D97-AF65-F5344CB8AC3E}">
        <p14:creationId xmlns:p14="http://schemas.microsoft.com/office/powerpoint/2010/main" val="1217782271"/>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s://gitlab.nps.edu/Savage/NetworkedGraphicsMV3500/-/blob/master/documentation/theses/brennenstuhl/README.md" TargetMode="External"/><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sv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xml"/><Relationship Id="rId7" Type="http://schemas.openxmlformats.org/officeDocument/2006/relationships/image" Target="../media/image7.sv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5.png"/><Relationship Id="rId5" Type="http://schemas.openxmlformats.org/officeDocument/2006/relationships/image" Target="../media/image5.svg"/><Relationship Id="rId4" Type="http://schemas.openxmlformats.org/officeDocument/2006/relationships/image" Target="../media/image4.png"/><Relationship Id="rId9"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3.sv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7.png"/><Relationship Id="rId4"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936648" y="392204"/>
            <a:ext cx="10318704" cy="3477875"/>
          </a:xfrm>
          <a:prstGeom prst="rect">
            <a:avLst/>
          </a:prstGeom>
          <a:noFill/>
        </p:spPr>
        <p:txBody>
          <a:bodyPr wrap="square" rtlCol="0">
            <a:spAutoFit/>
          </a:bodyPr>
          <a:lstStyle/>
          <a:p>
            <a:r>
              <a:rPr lang="en-US" sz="4400" dirty="0">
                <a:solidFill>
                  <a:schemeClr val="bg1"/>
                </a:solidFill>
                <a:latin typeface="Source Sans Pro Black" panose="020B0803030403020204" pitchFamily="34" charset="0"/>
              </a:rPr>
              <a:t>Repeatable Unit Testing of Distributed Interactive Simulation (DIS) Protocol Behavior Streams using Web Standards</a:t>
            </a:r>
          </a:p>
          <a:p>
            <a:endParaRPr lang="en-US" sz="4400" dirty="0">
              <a:solidFill>
                <a:schemeClr val="bg1"/>
              </a:solidFill>
              <a:latin typeface="Source Sans Pro Black" panose="020B0803030403020204" pitchFamily="34" charset="0"/>
            </a:endParaRPr>
          </a:p>
          <a:p>
            <a:pPr algn="ctr"/>
            <a:r>
              <a:rPr lang="en-US" sz="4400" dirty="0">
                <a:solidFill>
                  <a:schemeClr val="bg1"/>
                </a:solidFill>
                <a:latin typeface="Source Sans Pro Black" panose="020B0803030403020204" pitchFamily="34" charset="0"/>
              </a:rPr>
              <a:t>“A Stream is a Stream”</a:t>
            </a:r>
          </a:p>
        </p:txBody>
      </p:sp>
      <p:sp>
        <p:nvSpPr>
          <p:cNvPr id="8" name="TextBox 7"/>
          <p:cNvSpPr txBox="1"/>
          <p:nvPr/>
        </p:nvSpPr>
        <p:spPr>
          <a:xfrm>
            <a:off x="927749" y="4156795"/>
            <a:ext cx="10318704" cy="954107"/>
          </a:xfrm>
          <a:prstGeom prst="rect">
            <a:avLst/>
          </a:prstGeom>
          <a:noFill/>
        </p:spPr>
        <p:txBody>
          <a:bodyPr wrap="square" rtlCol="0">
            <a:spAutoFit/>
          </a:bodyPr>
          <a:lstStyle/>
          <a:p>
            <a:r>
              <a:rPr lang="en-US" sz="3600" dirty="0">
                <a:solidFill>
                  <a:schemeClr val="bg1"/>
                </a:solidFill>
                <a:latin typeface="Source Sans Pro Light" panose="020B0403030403020204" pitchFamily="34" charset="0"/>
              </a:rPr>
              <a:t>LTC Tobias Brennenstuhl, German Army</a:t>
            </a:r>
          </a:p>
          <a:p>
            <a:r>
              <a:rPr lang="en-US" sz="2000" dirty="0">
                <a:solidFill>
                  <a:schemeClr val="bg1"/>
                </a:solidFill>
                <a:latin typeface="Source Sans Pro Light" panose="020B0403030403020204" pitchFamily="34" charset="0"/>
              </a:rPr>
              <a:t>tobias.brennenstuhl.gy@nps.edu	tobiasbrennenstuhl@bmvg.bund.de</a:t>
            </a:r>
          </a:p>
        </p:txBody>
      </p:sp>
      <p:sp>
        <p:nvSpPr>
          <p:cNvPr id="9" name="TextBox 8"/>
          <p:cNvSpPr txBox="1"/>
          <p:nvPr/>
        </p:nvSpPr>
        <p:spPr>
          <a:xfrm>
            <a:off x="927749" y="5322595"/>
            <a:ext cx="10318704" cy="523220"/>
          </a:xfrm>
          <a:prstGeom prst="rect">
            <a:avLst/>
          </a:prstGeom>
          <a:noFill/>
        </p:spPr>
        <p:txBody>
          <a:bodyPr wrap="square" rtlCol="0">
            <a:spAutoFit/>
          </a:bodyPr>
          <a:lstStyle/>
          <a:p>
            <a:pPr algn="r"/>
            <a:r>
              <a:rPr lang="en-US" sz="2800" dirty="0">
                <a:solidFill>
                  <a:schemeClr val="bg1"/>
                </a:solidFill>
                <a:latin typeface="Source Sans Pro Light" panose="020B0403030403020204" pitchFamily="34" charset="0"/>
              </a:rPr>
              <a:t>12 June 2020</a:t>
            </a:r>
          </a:p>
        </p:txBody>
      </p:sp>
      <p:sp>
        <p:nvSpPr>
          <p:cNvPr id="6" name="TextBox 5">
            <a:extLst>
              <a:ext uri="{FF2B5EF4-FFF2-40B4-BE49-F238E27FC236}">
                <a16:creationId xmlns:a16="http://schemas.microsoft.com/office/drawing/2014/main" id="{730FF13D-AB28-45F4-A60E-65AAE2DA3189}"/>
              </a:ext>
            </a:extLst>
          </p:cNvPr>
          <p:cNvSpPr txBox="1"/>
          <p:nvPr/>
        </p:nvSpPr>
        <p:spPr>
          <a:xfrm>
            <a:off x="927749" y="5363151"/>
            <a:ext cx="10318704" cy="523220"/>
          </a:xfrm>
          <a:prstGeom prst="rect">
            <a:avLst/>
          </a:prstGeom>
          <a:noFill/>
        </p:spPr>
        <p:txBody>
          <a:bodyPr wrap="square" rtlCol="0">
            <a:spAutoFit/>
          </a:bodyPr>
          <a:lstStyle/>
          <a:p>
            <a:r>
              <a:rPr lang="en-US" sz="2800" dirty="0">
                <a:solidFill>
                  <a:schemeClr val="bg1"/>
                </a:solidFill>
                <a:latin typeface="Source Sans Pro Light" panose="020B0403030403020204" pitchFamily="34" charset="0"/>
              </a:rPr>
              <a:t>Thesis advisor: Dr. Don Brutzman</a:t>
            </a:r>
          </a:p>
        </p:txBody>
      </p:sp>
    </p:spTree>
    <p:extLst>
      <p:ext uri="{BB962C8B-B14F-4D97-AF65-F5344CB8AC3E}">
        <p14:creationId xmlns:p14="http://schemas.microsoft.com/office/powerpoint/2010/main" val="2815792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0164" y="49006"/>
            <a:ext cx="11911672" cy="769441"/>
          </a:xfrm>
          <a:prstGeom prst="rect">
            <a:avLst/>
          </a:prstGeom>
          <a:noFill/>
        </p:spPr>
        <p:txBody>
          <a:bodyPr wrap="square" rtlCol="0">
            <a:spAutoFit/>
          </a:bodyPr>
          <a:lstStyle/>
          <a:p>
            <a:r>
              <a:rPr lang="en-US" sz="4400" dirty="0">
                <a:solidFill>
                  <a:schemeClr val="bg1"/>
                </a:solidFill>
                <a:latin typeface="Source Sans Pro Black" panose="020B0803030403020204" pitchFamily="34" charset="0"/>
              </a:rPr>
              <a:t>Autogenerate X3D Code:</a:t>
            </a:r>
          </a:p>
        </p:txBody>
      </p:sp>
      <p:sp>
        <p:nvSpPr>
          <p:cNvPr id="3" name="TextBox 2">
            <a:extLst>
              <a:ext uri="{FF2B5EF4-FFF2-40B4-BE49-F238E27FC236}">
                <a16:creationId xmlns:a16="http://schemas.microsoft.com/office/drawing/2014/main" id="{973DD225-B0CC-4F27-BDD8-8906742E2257}"/>
              </a:ext>
            </a:extLst>
          </p:cNvPr>
          <p:cNvSpPr txBox="1"/>
          <p:nvPr/>
        </p:nvSpPr>
        <p:spPr>
          <a:xfrm>
            <a:off x="480561" y="818447"/>
            <a:ext cx="11230878" cy="461665"/>
          </a:xfrm>
          <a:prstGeom prst="rect">
            <a:avLst/>
          </a:prstGeom>
          <a:noFill/>
        </p:spPr>
        <p:txBody>
          <a:bodyPr wrap="square" rtlCol="0">
            <a:spAutoFit/>
          </a:bodyPr>
          <a:lstStyle/>
          <a:p>
            <a:pPr marL="285750" lvl="0" indent="-285750" defTabSz="457200" fontAlgn="base">
              <a:spcBef>
                <a:spcPct val="20000"/>
              </a:spcBef>
              <a:spcAft>
                <a:spcPct val="0"/>
              </a:spcAft>
              <a:buFont typeface="Arial" pitchFamily="34" charset="0"/>
              <a:buChar char="•"/>
            </a:pPr>
            <a:r>
              <a:rPr lang="en-US" sz="2400" dirty="0">
                <a:solidFill>
                  <a:prstClr val="white">
                    <a:lumMod val="85000"/>
                  </a:prstClr>
                </a:solidFill>
                <a:latin typeface="Source Sans Pro Light" panose="020B0403030403020204" pitchFamily="34" charset="0"/>
                <a:ea typeface="MS PGothic" pitchFamily="34" charset="-128"/>
              </a:rPr>
              <a:t>Generating PositionInterpolator and OrientationInterpolator from DIS Stream</a:t>
            </a:r>
          </a:p>
        </p:txBody>
      </p:sp>
      <p:sp>
        <p:nvSpPr>
          <p:cNvPr id="5" name="Rechteck 4">
            <a:extLst>
              <a:ext uri="{FF2B5EF4-FFF2-40B4-BE49-F238E27FC236}">
                <a16:creationId xmlns:a16="http://schemas.microsoft.com/office/drawing/2014/main" id="{9011A5D6-8A49-4F0C-A247-769BEAD6D724}"/>
              </a:ext>
            </a:extLst>
          </p:cNvPr>
          <p:cNvSpPr/>
          <p:nvPr/>
        </p:nvSpPr>
        <p:spPr>
          <a:xfrm>
            <a:off x="527161" y="5295587"/>
            <a:ext cx="10745360" cy="400110"/>
          </a:xfrm>
          <a:prstGeom prst="rect">
            <a:avLst/>
          </a:prstGeom>
        </p:spPr>
        <p:txBody>
          <a:bodyPr wrap="square">
            <a:spAutoFit/>
          </a:bodyPr>
          <a:lstStyle/>
          <a:p>
            <a:r>
              <a:rPr lang="de-DE" sz="2000" dirty="0">
                <a:solidFill>
                  <a:schemeClr val="bg1"/>
                </a:solidFill>
              </a:rPr>
              <a:t>X3D TimeSensor and X3D PositionInterpolator </a:t>
            </a:r>
            <a:r>
              <a:rPr lang="de-DE" sz="2000" dirty="0" smtClean="0">
                <a:solidFill>
                  <a:schemeClr val="bg1"/>
                </a:solidFill>
              </a:rPr>
              <a:t>are distilled from raw DIS streams and saved as XML.</a:t>
            </a:r>
            <a:endParaRPr lang="de-DE" sz="2000" dirty="0">
              <a:solidFill>
                <a:schemeClr val="bg1"/>
              </a:solidFill>
            </a:endParaRPr>
          </a:p>
        </p:txBody>
      </p:sp>
      <p:pic>
        <p:nvPicPr>
          <p:cNvPr id="4" name="Picture 3" descr="A large room&#10;&#10;Description automatically generated">
            <a:extLst>
              <a:ext uri="{FF2B5EF4-FFF2-40B4-BE49-F238E27FC236}">
                <a16:creationId xmlns:a16="http://schemas.microsoft.com/office/drawing/2014/main" id="{5A688025-39BA-440F-A106-A80DB98DA9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3205" y="1674980"/>
            <a:ext cx="3200406" cy="3031200"/>
          </a:xfrm>
          <a:prstGeom prst="rect">
            <a:avLst/>
          </a:prstGeom>
        </p:spPr>
      </p:pic>
      <p:pic>
        <p:nvPicPr>
          <p:cNvPr id="11" name="Picture 10">
            <a:extLst>
              <a:ext uri="{FF2B5EF4-FFF2-40B4-BE49-F238E27FC236}">
                <a16:creationId xmlns:a16="http://schemas.microsoft.com/office/drawing/2014/main" id="{69298CA0-D2EC-40FE-8A65-D92487566A30}"/>
              </a:ext>
            </a:extLst>
          </p:cNvPr>
          <p:cNvPicPr>
            <a:picLocks noChangeAspect="1"/>
          </p:cNvPicPr>
          <p:nvPr/>
        </p:nvPicPr>
        <p:blipFill rotWithShape="1">
          <a:blip r:embed="rId4"/>
          <a:srcRect l="11012" t="4803" r="63917" b="14987"/>
          <a:stretch/>
        </p:blipFill>
        <p:spPr>
          <a:xfrm>
            <a:off x="7401985" y="1635063"/>
            <a:ext cx="3405215" cy="3064188"/>
          </a:xfrm>
          <a:prstGeom prst="rect">
            <a:avLst/>
          </a:prstGeom>
        </p:spPr>
      </p:pic>
      <p:sp>
        <p:nvSpPr>
          <p:cNvPr id="13" name="TextBox 12">
            <a:extLst>
              <a:ext uri="{FF2B5EF4-FFF2-40B4-BE49-F238E27FC236}">
                <a16:creationId xmlns:a16="http://schemas.microsoft.com/office/drawing/2014/main" id="{3461A947-4218-46BF-A63F-5C4CDBA22E65}"/>
              </a:ext>
            </a:extLst>
          </p:cNvPr>
          <p:cNvSpPr txBox="1"/>
          <p:nvPr/>
        </p:nvSpPr>
        <p:spPr>
          <a:xfrm>
            <a:off x="1814283" y="4705732"/>
            <a:ext cx="1098249" cy="369332"/>
          </a:xfrm>
          <a:prstGeom prst="rect">
            <a:avLst/>
          </a:prstGeom>
          <a:noFill/>
        </p:spPr>
        <p:txBody>
          <a:bodyPr wrap="none" rtlCol="0">
            <a:spAutoFit/>
          </a:bodyPr>
          <a:lstStyle/>
          <a:p>
            <a:r>
              <a:rPr lang="de-DE" dirty="0">
                <a:solidFill>
                  <a:schemeClr val="bg1"/>
                </a:solidFill>
              </a:rPr>
              <a:t>VR Forces</a:t>
            </a:r>
            <a:endParaRPr lang="en-US" dirty="0">
              <a:solidFill>
                <a:schemeClr val="bg1"/>
              </a:solidFill>
            </a:endParaRPr>
          </a:p>
        </p:txBody>
      </p:sp>
      <p:sp>
        <p:nvSpPr>
          <p:cNvPr id="14" name="TextBox 13">
            <a:extLst>
              <a:ext uri="{FF2B5EF4-FFF2-40B4-BE49-F238E27FC236}">
                <a16:creationId xmlns:a16="http://schemas.microsoft.com/office/drawing/2014/main" id="{08199E47-5751-4630-8A7D-B9D494CDE012}"/>
              </a:ext>
            </a:extLst>
          </p:cNvPr>
          <p:cNvSpPr txBox="1"/>
          <p:nvPr/>
        </p:nvSpPr>
        <p:spPr>
          <a:xfrm>
            <a:off x="8821083" y="4706932"/>
            <a:ext cx="619080" cy="369332"/>
          </a:xfrm>
          <a:prstGeom prst="rect">
            <a:avLst/>
          </a:prstGeom>
          <a:noFill/>
        </p:spPr>
        <p:txBody>
          <a:bodyPr wrap="none" rtlCol="0">
            <a:spAutoFit/>
          </a:bodyPr>
          <a:lstStyle/>
          <a:p>
            <a:r>
              <a:rPr lang="de-DE" dirty="0">
                <a:solidFill>
                  <a:schemeClr val="bg1"/>
                </a:solidFill>
              </a:rPr>
              <a:t>Xj3D</a:t>
            </a:r>
            <a:endParaRPr lang="en-US" dirty="0">
              <a:solidFill>
                <a:schemeClr val="bg1"/>
              </a:solidFill>
            </a:endParaRPr>
          </a:p>
        </p:txBody>
      </p:sp>
      <p:sp>
        <p:nvSpPr>
          <p:cNvPr id="2" name="Arrow: Right 1">
            <a:extLst>
              <a:ext uri="{FF2B5EF4-FFF2-40B4-BE49-F238E27FC236}">
                <a16:creationId xmlns:a16="http://schemas.microsoft.com/office/drawing/2014/main" id="{83302EAE-C812-48FB-B2E2-CBEDA0073568}"/>
              </a:ext>
            </a:extLst>
          </p:cNvPr>
          <p:cNvSpPr/>
          <p:nvPr/>
        </p:nvSpPr>
        <p:spPr>
          <a:xfrm>
            <a:off x="4457700" y="2812160"/>
            <a:ext cx="2606040" cy="7158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DIS Converter</a:t>
            </a:r>
            <a:endParaRPr lang="en-US" dirty="0"/>
          </a:p>
        </p:txBody>
      </p:sp>
      <p:sp>
        <p:nvSpPr>
          <p:cNvPr id="15" name="Arrow: Right 14">
            <a:extLst>
              <a:ext uri="{FF2B5EF4-FFF2-40B4-BE49-F238E27FC236}">
                <a16:creationId xmlns:a16="http://schemas.microsoft.com/office/drawing/2014/main" id="{89B6E71B-86F3-4E47-878D-0B30E7420F52}"/>
              </a:ext>
            </a:extLst>
          </p:cNvPr>
          <p:cNvSpPr/>
          <p:nvPr/>
        </p:nvSpPr>
        <p:spPr>
          <a:xfrm>
            <a:off x="4457700" y="3742302"/>
            <a:ext cx="2606040" cy="7158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DIS stream</a:t>
            </a:r>
            <a:endParaRPr lang="en-US" dirty="0"/>
          </a:p>
        </p:txBody>
      </p:sp>
    </p:spTree>
    <p:extLst>
      <p:ext uri="{BB962C8B-B14F-4D97-AF65-F5344CB8AC3E}">
        <p14:creationId xmlns:p14="http://schemas.microsoft.com/office/powerpoint/2010/main" val="6313090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6FA75D23-57D3-4730-AAFC-0475708ED791}"/>
              </a:ext>
            </a:extLst>
          </p:cNvPr>
          <p:cNvSpPr/>
          <p:nvPr/>
        </p:nvSpPr>
        <p:spPr>
          <a:xfrm>
            <a:off x="80685" y="718480"/>
            <a:ext cx="11814629" cy="5593839"/>
          </a:xfrm>
          <a:prstGeom prst="rect">
            <a:avLst/>
          </a:prstGeom>
        </p:spPr>
        <p:txBody>
          <a:bodyPr wrap="square">
            <a:spAutoFit/>
          </a:bodyPr>
          <a:lstStyle/>
          <a:p>
            <a:r>
              <a:rPr lang="de-DE" sz="1050" dirty="0">
                <a:solidFill>
                  <a:schemeClr val="tx1">
                    <a:lumMod val="50000"/>
                    <a:lumOff val="50000"/>
                  </a:schemeClr>
                </a:solidFill>
              </a:rPr>
              <a:t>&lt;</a:t>
            </a:r>
            <a:r>
              <a:rPr lang="de-DE" sz="1050" dirty="0" err="1">
                <a:solidFill>
                  <a:schemeClr val="tx1">
                    <a:lumMod val="50000"/>
                    <a:lumOff val="50000"/>
                  </a:schemeClr>
                </a:solidFill>
              </a:rPr>
              <a:t>TimeSensor</a:t>
            </a:r>
            <a:r>
              <a:rPr lang="de-DE" sz="1050" dirty="0">
                <a:solidFill>
                  <a:schemeClr val="tx1">
                    <a:lumMod val="50000"/>
                    <a:lumOff val="50000"/>
                  </a:schemeClr>
                </a:solidFill>
              </a:rPr>
              <a:t> DEF='</a:t>
            </a:r>
            <a:r>
              <a:rPr lang="de-DE" sz="1050" dirty="0" err="1">
                <a:solidFill>
                  <a:schemeClr val="tx1">
                    <a:lumMod val="50000"/>
                    <a:lumOff val="50000"/>
                  </a:schemeClr>
                </a:solidFill>
              </a:rPr>
              <a:t>PduStreamClock</a:t>
            </a:r>
            <a:r>
              <a:rPr lang="de-DE" sz="1050" dirty="0">
                <a:solidFill>
                  <a:schemeClr val="tx1">
                    <a:lumMod val="50000"/>
                    <a:lumOff val="50000"/>
                  </a:schemeClr>
                </a:solidFill>
              </a:rPr>
              <a:t>' </a:t>
            </a:r>
            <a:r>
              <a:rPr lang="de-DE" sz="1050" dirty="0" err="1">
                <a:solidFill>
                  <a:schemeClr val="tx1">
                    <a:lumMod val="50000"/>
                    <a:lumOff val="50000"/>
                  </a:schemeClr>
                </a:solidFill>
              </a:rPr>
              <a:t>cycleInterval</a:t>
            </a:r>
            <a:r>
              <a:rPr lang="de-DE" sz="1050" dirty="0">
                <a:solidFill>
                  <a:schemeClr val="tx1">
                    <a:lumMod val="50000"/>
                    <a:lumOff val="50000"/>
                  </a:schemeClr>
                </a:solidFill>
              </a:rPr>
              <a:t>='114.735954' loop = '</a:t>
            </a:r>
            <a:r>
              <a:rPr lang="de-DE" sz="1050" dirty="0" err="1">
                <a:solidFill>
                  <a:schemeClr val="tx1">
                    <a:lumMod val="50000"/>
                    <a:lumOff val="50000"/>
                  </a:schemeClr>
                </a:solidFill>
              </a:rPr>
              <a:t>true</a:t>
            </a:r>
            <a:r>
              <a:rPr lang="de-DE" sz="1050" dirty="0">
                <a:solidFill>
                  <a:schemeClr val="tx1">
                    <a:lumMod val="50000"/>
                    <a:lumOff val="50000"/>
                  </a:schemeClr>
                </a:solidFill>
              </a:rPr>
              <a:t>'/&gt;</a:t>
            </a:r>
          </a:p>
          <a:p>
            <a:r>
              <a:rPr lang="de-DE" sz="1050" dirty="0">
                <a:solidFill>
                  <a:schemeClr val="tx1">
                    <a:lumMod val="50000"/>
                    <a:lumOff val="50000"/>
                  </a:schemeClr>
                </a:solidFill>
              </a:rPr>
              <a:t>&lt;</a:t>
            </a:r>
            <a:r>
              <a:rPr lang="de-DE" sz="1050" dirty="0" err="1">
                <a:solidFill>
                  <a:schemeClr val="tx1">
                    <a:lumMod val="50000"/>
                    <a:lumOff val="50000"/>
                  </a:schemeClr>
                </a:solidFill>
              </a:rPr>
              <a:t>PositionInterpolator</a:t>
            </a:r>
            <a:r>
              <a:rPr lang="de-DE" sz="1050" dirty="0">
                <a:solidFill>
                  <a:schemeClr val="tx1">
                    <a:lumMod val="50000"/>
                    <a:lumOff val="50000"/>
                  </a:schemeClr>
                </a:solidFill>
              </a:rPr>
              <a:t> DEF='Entity' </a:t>
            </a:r>
            <a:r>
              <a:rPr lang="de-DE" sz="1050" dirty="0" err="1">
                <a:solidFill>
                  <a:schemeClr val="tx1">
                    <a:lumMod val="50000"/>
                    <a:lumOff val="50000"/>
                  </a:schemeClr>
                </a:solidFill>
              </a:rPr>
              <a:t>key</a:t>
            </a:r>
            <a:r>
              <a:rPr lang="de-DE" sz="1050" dirty="0">
                <a:solidFill>
                  <a:schemeClr val="tx1">
                    <a:lumMod val="50000"/>
                    <a:lumOff val="50000"/>
                  </a:schemeClr>
                </a:solidFill>
              </a:rPr>
              <a:t> = '0 0.024 0.025 0.026 0.027 0.028 0.029 0.03 0.031 0.032 0.033 0.034 0.035 0.036 0.038 0.039 0.041 0.041 0.043 0.043 0.044 0.046 0.046 0.048 0.049 0.05 0.051 0.052 0.053 0.055 0.056 0.058 0.059 0.063 0.067 0.071 0.077 0.078 0.084 0.086 0.092 0.102 0.105 0.116 0.118 0.12 0.13 0.167 0.172 0.19 0.19 0.255 0.32 0.346 0.385 0.39 0.435 0.452 0.454 0.456 0.468 0.475 0.517 0.518 0.52 0.522 0.522 0.523 0.525 0.525 0.527 0.528 0.528 0.53 0.53 0.533 0.534 0.535 0.536 0.537 0.538 0.539 0.54 0.541 0.542 0.544 0.545 0.546 0.547 0.548 0.549 0.558 0.564 0.569 0.578 0.62 0.625 0.641 0.642 0.657 0.673 0.673 0.713 0.713 0.714 0.735 0.735 0.751 0.751 0.767 0.767 0.782 0.782 0.814 0.844 0.844 0.867 0.896 0.903 0.905 0.912 0.925 0.927 0.931 0.932 0.946 0.949 0.954 0.974 0.975 0.992 0.993 0.996 0.997 0.998 0.999 1 ' </a:t>
            </a:r>
          </a:p>
          <a:p>
            <a:r>
              <a:rPr lang="de-DE" sz="1050" dirty="0" err="1">
                <a:solidFill>
                  <a:schemeClr val="tx1">
                    <a:lumMod val="50000"/>
                    <a:lumOff val="50000"/>
                  </a:schemeClr>
                </a:solidFill>
              </a:rPr>
              <a:t>keyValue</a:t>
            </a:r>
            <a:r>
              <a:rPr lang="de-DE" sz="1050" dirty="0">
                <a:solidFill>
                  <a:schemeClr val="tx1">
                    <a:lumMod val="50000"/>
                    <a:lumOff val="50000"/>
                  </a:schemeClr>
                </a:solidFill>
              </a:rPr>
              <a:t> = ' 0 0 0  0.007 0.003 0.018  0.014 0.005 0.038  0.038 0.014 0.103  0.054 0.019 0.146  0.097 0.029 0.257  0.123 0.034 0.323  0.187 0.04 0.481  0.225 0.041 0.57  0.267 0.039 0.668  0.363 0.025 0.882  0.418 0.012 1  0.542 -0.031 1.252  0.611 -0.062 1.388  0.851 -0.204 1.82  0.941 -0.271 1.971  1.137 -0.438 2.278  1.243 -0.54 2.432  1.469 -0.785 2.734  1.589 -0.93 2.88  1.712 -1.091 3.021  1.968 -1.459 3.278  2.099 -1.667 3.391  2.414 -2.229 3.606  2.497 -2.394 3.647  2.643 -2.703 3.702  2.766 -2.984 3.728  2.867 -3.231 3.732  2.948 -3.445 3.723  3.063 -3.772 3.685  3.137 -3.996 3.645  3.278 -4.473 3.518  3.321 -4.638 3.461  3.595 -5.773 3.014  3.916 -7.104 2.49  4.219 -8.345 2  4.958 -11.234 0.839  5.114 -11.855 0.592  5.967 -15.285 -0.773  6.135 -15.975 -1.046  7.162 -20.299 -2.74  9.053 -28.241 -5.855  9.703 -30.95 -6.92  11.988 -40.467 -10.664  12.316 -41.831 -11.199  12.712 -43.466 -11.835  14.821 -52.177 -15.219  22.634 -84.441 -27.754  23.69 -88.782 -29.444  27.66 -105.114 -35.795  27.683 -105.205 -35.828  41.954 -161.927 -56.738  56.241 -218.71 -77.67  62.154 -242.195 -86.33  70.611 -275.782 -98.714  71.697 -280.164 -100.321  81.364 -320.067 -114.837  83.629 -329.408 -118.236  83.752 -329.908 -118.419  83.841 -330.27 -118.551  84.369 -332.426 -119.338  84.686 -333.702 -119.806  86.533 -341.037 -122.511  86.585 -341.244 -122.587  86.68 -341.679 -122.781  86.732 -341.975 -122.946  86.753 -342.13 -123.044  86.771 -342.287 -123.153  86.795 -342.607 -123.408  86.798 -342.768 -123.554  86.786 -343.083 -123.888  86.769 -343.235 -124.075  86.744 -343.382 -124.276  86.667 -343.651 -124.721  86.613 -343.769 -124.963  86.384 -344.039 -125.768  86.173 -344.123 -126.35  86.05 -344.131 -126.65  85.915 -344.114 -126.954  85.61 -343.996 -127.563  85.442 -343.892 -127.862  85.079 -343.589 -128.431  84.887 -343.389 -128.695  84.689 -343.156 -128.939  84.285 -342.592 -129.354  83.698 -341.537 -129.729  83.541 -341.195 -129.771  83.258 -340.481 -129.753  83.024 -339.737 -129.59  82.93 -339.365 -129.452  82.803 -338.751 -129.162  81.527 -332.9 -126.538  80.538 -328.282 -124.478  79.585 -323.714 -122.453  77.938 -315.823 -118.956  70.493 -280.143 -103.141  69.562 -275.759 -101.188  66.427 -261.386 -94.736  66.409 -261.297 -94.693  63.715 -248.042 -88.276  61.468 -235.099 -81.099  61.455 -235.014 -81.048  56.336 -202.176 -61.466  56.321 -202.089 -61.418  56.055 -200.997 -60.996  49.848 -182.231 -57.608  49.818 -182.136 -57.587  45.452 -168.162 -54.456  45.424 -168.067 -54.431  41.326 -154.152 -50.719  41.3 -154.059 -50.691  37.436 -140.376 -46.647  37.411 -140.284 -46.618  29.742 -112.301 -37.795  22.739 -85.889 -28.905  22.715 -85.796 -28.872  17.387 -65.111 -21.586  10.823 -39.611 -12.606  9.204 -33.307 -10.387  8.692 -31.298 -9.683  7.324 -25.919 -7.797  5.175 -17.47 -4.835  5.054 -17.001 -4.67  4.784 -15.961 -4.302  4.717 -15.702 -4.211  4.081 -13.254 -3.346  3.954 -12.779 -3.176  3.691 -11.814 -2.829  2.769 -8.431 -1.611  2.7 -8.176 -1.52  1.899 -5.184 -0.45  1.841 -4.966 -0.372  1.745 -4.577 -0.214  1.681 -4.267 -0.058  1.654 -4.118 0.027  1.615 -3.807 0.228  1.601 -3.648 0.345 ' /&gt;</a:t>
            </a:r>
          </a:p>
          <a:p>
            <a:endParaRPr lang="de-DE" sz="1050" dirty="0">
              <a:solidFill>
                <a:schemeClr val="tx1">
                  <a:lumMod val="50000"/>
                  <a:lumOff val="50000"/>
                </a:schemeClr>
              </a:solidFill>
            </a:endParaRPr>
          </a:p>
          <a:p>
            <a:r>
              <a:rPr lang="de-DE" sz="1050" dirty="0">
                <a:solidFill>
                  <a:schemeClr val="tx1">
                    <a:lumMod val="50000"/>
                    <a:lumOff val="50000"/>
                  </a:schemeClr>
                </a:solidFill>
              </a:rPr>
              <a:t>&lt;</a:t>
            </a:r>
            <a:r>
              <a:rPr lang="de-DE" sz="1050" dirty="0" err="1">
                <a:solidFill>
                  <a:schemeClr val="tx1">
                    <a:lumMod val="50000"/>
                    <a:lumOff val="50000"/>
                  </a:schemeClr>
                </a:solidFill>
              </a:rPr>
              <a:t>TimeSensor</a:t>
            </a:r>
            <a:r>
              <a:rPr lang="de-DE" sz="1050" dirty="0">
                <a:solidFill>
                  <a:schemeClr val="tx1">
                    <a:lumMod val="50000"/>
                    <a:lumOff val="50000"/>
                  </a:schemeClr>
                </a:solidFill>
              </a:rPr>
              <a:t> DEF='</a:t>
            </a:r>
            <a:r>
              <a:rPr lang="de-DE" sz="1050" dirty="0" err="1">
                <a:solidFill>
                  <a:schemeClr val="tx1">
                    <a:lumMod val="50000"/>
                    <a:lumOff val="50000"/>
                  </a:schemeClr>
                </a:solidFill>
              </a:rPr>
              <a:t>PduStreamClock</a:t>
            </a:r>
            <a:r>
              <a:rPr lang="de-DE" sz="1050" dirty="0">
                <a:solidFill>
                  <a:schemeClr val="tx1">
                    <a:lumMod val="50000"/>
                    <a:lumOff val="50000"/>
                  </a:schemeClr>
                </a:solidFill>
              </a:rPr>
              <a:t>' </a:t>
            </a:r>
            <a:r>
              <a:rPr lang="de-DE" sz="1050" dirty="0" err="1">
                <a:solidFill>
                  <a:schemeClr val="tx1">
                    <a:lumMod val="50000"/>
                    <a:lumOff val="50000"/>
                  </a:schemeClr>
                </a:solidFill>
              </a:rPr>
              <a:t>cycleInterval</a:t>
            </a:r>
            <a:r>
              <a:rPr lang="de-DE" sz="1050" dirty="0">
                <a:solidFill>
                  <a:schemeClr val="tx1">
                    <a:lumMod val="50000"/>
                    <a:lumOff val="50000"/>
                  </a:schemeClr>
                </a:solidFill>
              </a:rPr>
              <a:t>='114.735954' loop = '</a:t>
            </a:r>
            <a:r>
              <a:rPr lang="de-DE" sz="1050" dirty="0" err="1">
                <a:solidFill>
                  <a:schemeClr val="tx1">
                    <a:lumMod val="50000"/>
                    <a:lumOff val="50000"/>
                  </a:schemeClr>
                </a:solidFill>
              </a:rPr>
              <a:t>true</a:t>
            </a:r>
            <a:r>
              <a:rPr lang="de-DE" sz="1050" dirty="0">
                <a:solidFill>
                  <a:schemeClr val="tx1">
                    <a:lumMod val="50000"/>
                    <a:lumOff val="50000"/>
                  </a:schemeClr>
                </a:solidFill>
              </a:rPr>
              <a:t>'/&gt;</a:t>
            </a:r>
          </a:p>
          <a:p>
            <a:r>
              <a:rPr lang="de-DE" sz="1050" dirty="0">
                <a:solidFill>
                  <a:schemeClr val="tx1">
                    <a:lumMod val="50000"/>
                    <a:lumOff val="50000"/>
                  </a:schemeClr>
                </a:solidFill>
              </a:rPr>
              <a:t>&lt;</a:t>
            </a:r>
            <a:r>
              <a:rPr lang="de-DE" sz="1050" dirty="0" err="1">
                <a:solidFill>
                  <a:schemeClr val="tx1">
                    <a:lumMod val="50000"/>
                    <a:lumOff val="50000"/>
                  </a:schemeClr>
                </a:solidFill>
              </a:rPr>
              <a:t>PositionInterpolator</a:t>
            </a:r>
            <a:r>
              <a:rPr lang="de-DE" sz="1050" dirty="0">
                <a:solidFill>
                  <a:schemeClr val="tx1">
                    <a:lumMod val="50000"/>
                    <a:lumOff val="50000"/>
                  </a:schemeClr>
                </a:solidFill>
              </a:rPr>
              <a:t> DEF='Entity' </a:t>
            </a:r>
            <a:r>
              <a:rPr lang="de-DE" sz="1050" dirty="0" err="1">
                <a:solidFill>
                  <a:schemeClr val="tx1">
                    <a:lumMod val="50000"/>
                    <a:lumOff val="50000"/>
                  </a:schemeClr>
                </a:solidFill>
              </a:rPr>
              <a:t>key</a:t>
            </a:r>
            <a:r>
              <a:rPr lang="de-DE" sz="1050" dirty="0">
                <a:solidFill>
                  <a:schemeClr val="tx1">
                    <a:lumMod val="50000"/>
                    <a:lumOff val="50000"/>
                  </a:schemeClr>
                </a:solidFill>
              </a:rPr>
              <a:t> = '0 0.035 0.036 0.044 0.046 0.055 0.056 0.071 0.077 0.116 0.118 0.167 0.172 0.255 0.32 0.385 0.39 0.435 0.454 0.517 0.518 0.527 0.528 0.535 0.536 0.54 0.541 0.544 0.545 0.548 0.549 0.569 0.578 0.62 0.641 0.713 0.713 0.735 0.735 0.767 0.767 0.814 0.844 0.896 0.903 0.946 0.949 0.992 0.993 0.996 0.997 0.998 0.999 1 ' </a:t>
            </a:r>
          </a:p>
          <a:p>
            <a:r>
              <a:rPr lang="de-DE" sz="1050" dirty="0" err="1">
                <a:solidFill>
                  <a:schemeClr val="tx1">
                    <a:lumMod val="50000"/>
                    <a:lumOff val="50000"/>
                  </a:schemeClr>
                </a:solidFill>
              </a:rPr>
              <a:t>keyValue</a:t>
            </a:r>
            <a:r>
              <a:rPr lang="de-DE" sz="1050" dirty="0">
                <a:solidFill>
                  <a:schemeClr val="tx1">
                    <a:lumMod val="50000"/>
                    <a:lumOff val="50000"/>
                  </a:schemeClr>
                </a:solidFill>
              </a:rPr>
              <a:t> = ' 0 0 0  0.542 -0.031 1.252  0.611 -0.062 1.388  1.712 -1.091 3.021  1.968 -1.459 3.278  3.063 -3.772 3.685  3.137 -3.996 3.645  4.219 -8.345 2  4.958 -11.234 0.839  11.988 -40.467 -10.664  12.316 -41.831 -11.199  22.634 -84.441 -27.754  23.69 -88.782 -29.444  41.954 -161.927 -56.738  56.241 -218.71 -77.67  70.611 -275.782 -98.714  71.697 -280.164 -100.321  81.364 -320.067 -114.837  83.752 -329.908 -118.419  86.533 -341.037 -122.511  86.585 -341.244 -122.587  86.786 -343.083 -123.888  86.769 -343.235 -124.075  86.05 -344.131 -126.65  85.915 -344.114 -126.954  84.887 -343.389 -128.695  84.689 -343.156 -128.939  83.698 -341.537 -129.729  83.541 -341.195 -129.771  82.93 -339.365 -129.452  82.803 -338.751 -129.162  79.585 -323.714 -122.453  77.938 -315.823 -118.956  70.493 -280.143 -103.141  66.427 -261.386 -94.736  56.336 -202.176 -61.466  56.321 -202.089 -61.418  49.848 -182.231 -57.608  49.818 -182.136 -57.587  41.326 -154.152 -50.719  41.3 -154.059 -50.691  29.742 -112.301 -37.795  22.739 -85.889 -28.905  10.823 -39.611 -12.606  9.204 -33.307 -10.387  4.081 -13.254 -3.346  3.954 -12.779 -3.176  1.899 -5.184 -0.45  1.841 -4.966 -0.372  1.745 -4.577 -0.214  1.681 -4.267 -0.058  1.654 -4.118 0.027  1.615 -3.807 0.228  1.601 -3.648 0.345 ' /&gt;</a:t>
            </a:r>
          </a:p>
          <a:p>
            <a:endParaRPr lang="de-DE" sz="1100" dirty="0">
              <a:solidFill>
                <a:schemeClr val="bg1"/>
              </a:solidFill>
            </a:endParaRPr>
          </a:p>
        </p:txBody>
      </p:sp>
      <p:sp>
        <p:nvSpPr>
          <p:cNvPr id="3" name="TextBox 6">
            <a:extLst>
              <a:ext uri="{FF2B5EF4-FFF2-40B4-BE49-F238E27FC236}">
                <a16:creationId xmlns:a16="http://schemas.microsoft.com/office/drawing/2014/main" id="{951B215A-8A9E-4C27-9769-905BA849A4E7}"/>
              </a:ext>
            </a:extLst>
          </p:cNvPr>
          <p:cNvSpPr txBox="1"/>
          <p:nvPr/>
        </p:nvSpPr>
        <p:spPr>
          <a:xfrm>
            <a:off x="140164" y="49006"/>
            <a:ext cx="11911672" cy="769441"/>
          </a:xfrm>
          <a:prstGeom prst="rect">
            <a:avLst/>
          </a:prstGeom>
          <a:noFill/>
        </p:spPr>
        <p:txBody>
          <a:bodyPr wrap="square" rtlCol="0">
            <a:spAutoFit/>
          </a:bodyPr>
          <a:lstStyle/>
          <a:p>
            <a:r>
              <a:rPr lang="en-US" sz="4400" dirty="0">
                <a:solidFill>
                  <a:schemeClr val="bg1"/>
                </a:solidFill>
                <a:latin typeface="Source Sans Pro Black" panose="020B0803030403020204" pitchFamily="34" charset="0"/>
              </a:rPr>
              <a:t>Goal: Compression</a:t>
            </a:r>
          </a:p>
        </p:txBody>
      </p:sp>
      <p:sp>
        <p:nvSpPr>
          <p:cNvPr id="4" name="Rectangle 3">
            <a:extLst>
              <a:ext uri="{FF2B5EF4-FFF2-40B4-BE49-F238E27FC236}">
                <a16:creationId xmlns:a16="http://schemas.microsoft.com/office/drawing/2014/main" id="{797D7C93-C907-40BA-A8AE-C654D2CEA15C}"/>
              </a:ext>
            </a:extLst>
          </p:cNvPr>
          <p:cNvSpPr/>
          <p:nvPr/>
        </p:nvSpPr>
        <p:spPr>
          <a:xfrm>
            <a:off x="80685" y="718480"/>
            <a:ext cx="11814629" cy="3615920"/>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0" b="1" dirty="0" err="1"/>
              <a:t>Uncompressed</a:t>
            </a:r>
            <a:endParaRPr lang="en-US" sz="8000" b="1" dirty="0"/>
          </a:p>
        </p:txBody>
      </p:sp>
      <p:sp>
        <p:nvSpPr>
          <p:cNvPr id="5" name="Rectangle 4">
            <a:extLst>
              <a:ext uri="{FF2B5EF4-FFF2-40B4-BE49-F238E27FC236}">
                <a16:creationId xmlns:a16="http://schemas.microsoft.com/office/drawing/2014/main" id="{ACF57A32-F5FB-4E0D-BD19-6A8541FD09F1}"/>
              </a:ext>
            </a:extLst>
          </p:cNvPr>
          <p:cNvSpPr/>
          <p:nvPr/>
        </p:nvSpPr>
        <p:spPr>
          <a:xfrm>
            <a:off x="80685" y="4449598"/>
            <a:ext cx="11814629" cy="1689922"/>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0" b="1" dirty="0"/>
              <a:t>Compressed</a:t>
            </a:r>
            <a:endParaRPr lang="en-US" sz="8000" b="1" dirty="0"/>
          </a:p>
        </p:txBody>
      </p:sp>
    </p:spTree>
    <p:extLst>
      <p:ext uri="{BB962C8B-B14F-4D97-AF65-F5344CB8AC3E}">
        <p14:creationId xmlns:p14="http://schemas.microsoft.com/office/powerpoint/2010/main" val="3200343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FE5D3557-08A8-42DB-8FFD-7F3EC8FB9400}"/>
              </a:ext>
            </a:extLst>
          </p:cNvPr>
          <p:cNvSpPr txBox="1"/>
          <p:nvPr/>
        </p:nvSpPr>
        <p:spPr>
          <a:xfrm>
            <a:off x="140164" y="49006"/>
            <a:ext cx="11911672" cy="769441"/>
          </a:xfrm>
          <a:prstGeom prst="rect">
            <a:avLst/>
          </a:prstGeom>
          <a:noFill/>
        </p:spPr>
        <p:txBody>
          <a:bodyPr wrap="square" rtlCol="0">
            <a:spAutoFit/>
          </a:bodyPr>
          <a:lstStyle/>
          <a:p>
            <a:r>
              <a:rPr lang="en-US" sz="4400" dirty="0">
                <a:solidFill>
                  <a:schemeClr val="bg1"/>
                </a:solidFill>
                <a:latin typeface="Source Sans Pro Black" panose="020B0803030403020204" pitchFamily="34" charset="0"/>
              </a:rPr>
              <a:t>Goal: </a:t>
            </a:r>
            <a:r>
              <a:rPr lang="en-US" sz="4400" dirty="0" err="1">
                <a:solidFill>
                  <a:schemeClr val="bg1"/>
                </a:solidFill>
                <a:latin typeface="Source Sans Pro Black" panose="020B0803030403020204" pitchFamily="34" charset="0"/>
              </a:rPr>
              <a:t>Parsability</a:t>
            </a:r>
            <a:r>
              <a:rPr lang="en-US" sz="4400" dirty="0">
                <a:solidFill>
                  <a:schemeClr val="bg1"/>
                </a:solidFill>
                <a:latin typeface="Source Sans Pro Black" panose="020B0803030403020204" pitchFamily="34" charset="0"/>
              </a:rPr>
              <a:t>/ Readability</a:t>
            </a:r>
          </a:p>
        </p:txBody>
      </p:sp>
      <p:sp>
        <p:nvSpPr>
          <p:cNvPr id="3" name="Rechteck 2">
            <a:extLst>
              <a:ext uri="{FF2B5EF4-FFF2-40B4-BE49-F238E27FC236}">
                <a16:creationId xmlns:a16="http://schemas.microsoft.com/office/drawing/2014/main" id="{08CDDB25-6B00-4425-AE67-5513C0D457D6}"/>
              </a:ext>
            </a:extLst>
          </p:cNvPr>
          <p:cNvSpPr/>
          <p:nvPr/>
        </p:nvSpPr>
        <p:spPr>
          <a:xfrm>
            <a:off x="405245" y="1059516"/>
            <a:ext cx="10910455" cy="2308324"/>
          </a:xfrm>
          <a:prstGeom prst="rect">
            <a:avLst/>
          </a:prstGeom>
        </p:spPr>
        <p:txBody>
          <a:bodyPr wrap="square">
            <a:spAutoFit/>
          </a:bodyPr>
          <a:lstStyle/>
          <a:p>
            <a:r>
              <a:rPr lang="de-DE" sz="1200" dirty="0">
                <a:solidFill>
                  <a:schemeClr val="bg1"/>
                </a:solidFill>
              </a:rPr>
              <a:t>BASE64:</a:t>
            </a:r>
          </a:p>
          <a:p>
            <a:endParaRPr lang="de-DE" sz="1200" dirty="0">
              <a:solidFill>
                <a:schemeClr val="bg1"/>
              </a:solidFill>
            </a:endParaRPr>
          </a:p>
          <a:p>
            <a:r>
              <a:rPr lang="de-DE" sz="1200" dirty="0">
                <a:solidFill>
                  <a:schemeClr val="bg1"/>
                </a:solidFill>
              </a:rPr>
              <a:t>!</a:t>
            </a:r>
            <a:r>
              <a:rPr lang="de-DE" sz="1200" dirty="0" err="1">
                <a:solidFill>
                  <a:schemeClr val="bg1"/>
                </a:solidFill>
              </a:rPr>
              <a:t>Begin!Beginning</a:t>
            </a:r>
            <a:r>
              <a:rPr lang="de-DE" sz="1200" dirty="0">
                <a:solidFill>
                  <a:schemeClr val="bg1"/>
                </a:solidFill>
              </a:rPr>
              <a:t> </a:t>
            </a:r>
            <a:r>
              <a:rPr lang="de-DE" sz="1200" dirty="0" err="1">
                <a:solidFill>
                  <a:schemeClr val="bg1"/>
                </a:solidFill>
              </a:rPr>
              <a:t>of</a:t>
            </a:r>
            <a:r>
              <a:rPr lang="de-DE" sz="1200" dirty="0">
                <a:solidFill>
                  <a:schemeClr val="bg1"/>
                </a:solidFill>
              </a:rPr>
              <a:t> DIS </a:t>
            </a:r>
            <a:r>
              <a:rPr lang="de-DE" sz="1200" dirty="0" err="1">
                <a:solidFill>
                  <a:schemeClr val="bg1"/>
                </a:solidFill>
              </a:rPr>
              <a:t>capture</a:t>
            </a:r>
            <a:r>
              <a:rPr lang="de-DE" sz="1200" dirty="0">
                <a:solidFill>
                  <a:schemeClr val="bg1"/>
                </a:solidFill>
              </a:rPr>
              <a:t> </a:t>
            </a:r>
            <a:r>
              <a:rPr lang="de-DE" sz="1200" dirty="0" err="1">
                <a:solidFill>
                  <a:schemeClr val="bg1"/>
                </a:solidFill>
              </a:rPr>
              <a:t>file</a:t>
            </a:r>
            <a:r>
              <a:rPr lang="de-DE" sz="1200" dirty="0">
                <a:solidFill>
                  <a:schemeClr val="bg1"/>
                </a:solidFill>
              </a:rPr>
              <a:t>, Pdusave3.dislog.</a:t>
            </a:r>
          </a:p>
          <a:p>
            <a:r>
              <a:rPr lang="de-DE" sz="1200" dirty="0" err="1">
                <a:solidFill>
                  <a:schemeClr val="bg1"/>
                </a:solidFill>
              </a:rPr>
              <a:t>AAAAABnRSPQ</a:t>
            </a:r>
            <a:r>
              <a:rPr lang="de-DE" sz="1200" dirty="0">
                <a:solidFill>
                  <a:schemeClr val="bg1"/>
                </a:solidFill>
              </a:rPr>
              <a:t>=,</a:t>
            </a:r>
            <a:r>
              <a:rPr lang="de-DE" sz="1200" dirty="0" err="1">
                <a:solidFill>
                  <a:schemeClr val="bg1"/>
                </a:solidFill>
              </a:rPr>
              <a:t>BwAFAwAAAAAAAAAAAAAAAAAAAAAAAAAAAAAAAA</a:t>
            </a:r>
            <a:r>
              <a:rPr lang="de-DE" sz="1200" dirty="0">
                <a:solidFill>
                  <a:schemeClr val="bg1"/>
                </a:solidFill>
              </a:rPr>
              <a:t>==</a:t>
            </a:r>
          </a:p>
          <a:p>
            <a:r>
              <a:rPr lang="de-DE" sz="1200" dirty="0">
                <a:solidFill>
                  <a:schemeClr val="bg1"/>
                </a:solidFill>
              </a:rPr>
              <a:t>AAAAAB/m8kg=,</a:t>
            </a:r>
            <a:r>
              <a:rPr lang="de-DE" sz="1200" dirty="0" err="1">
                <a:solidFill>
                  <a:schemeClr val="bg1"/>
                </a:solidFill>
              </a:rPr>
              <a:t>BwAGAwAAAAAAAAAAAAAAAAAAAAAAAAAAAAAAAA</a:t>
            </a:r>
            <a:r>
              <a:rPr lang="de-DE" sz="1200" dirty="0">
                <a:solidFill>
                  <a:schemeClr val="bg1"/>
                </a:solidFill>
              </a:rPr>
              <a:t>==</a:t>
            </a:r>
          </a:p>
          <a:p>
            <a:r>
              <a:rPr lang="de-DE" sz="1200" dirty="0" err="1">
                <a:solidFill>
                  <a:schemeClr val="bg1"/>
                </a:solidFill>
              </a:rPr>
              <a:t>AAAAACXtWVw</a:t>
            </a:r>
            <a:r>
              <a:rPr lang="de-DE" sz="1200" dirty="0">
                <a:solidFill>
                  <a:schemeClr val="bg1"/>
                </a:solidFill>
              </a:rPr>
              <a:t>=,</a:t>
            </a:r>
            <a:r>
              <a:rPr lang="de-DE" sz="1200" dirty="0" err="1">
                <a:solidFill>
                  <a:schemeClr val="bg1"/>
                </a:solidFill>
              </a:rPr>
              <a:t>BwAHAwAAAAAAAAAAAAAAAAAAAAAAAAAAAAAAAA</a:t>
            </a:r>
            <a:r>
              <a:rPr lang="de-DE" sz="1200" dirty="0">
                <a:solidFill>
                  <a:schemeClr val="bg1"/>
                </a:solidFill>
              </a:rPr>
              <a:t>==</a:t>
            </a:r>
          </a:p>
          <a:p>
            <a:r>
              <a:rPr lang="de-DE" sz="1200" dirty="0" err="1">
                <a:solidFill>
                  <a:schemeClr val="bg1"/>
                </a:solidFill>
              </a:rPr>
              <a:t>AAAAACvzmWA</a:t>
            </a:r>
            <a:r>
              <a:rPr lang="de-DE" sz="1200" dirty="0">
                <a:solidFill>
                  <a:schemeClr val="bg1"/>
                </a:solidFill>
              </a:rPr>
              <a:t>=,</a:t>
            </a:r>
            <a:r>
              <a:rPr lang="de-DE" sz="1200" dirty="0" err="1">
                <a:solidFill>
                  <a:schemeClr val="bg1"/>
                </a:solidFill>
              </a:rPr>
              <a:t>BwAIAwAAAAAAAAAAAAAAAAAAAAAAAAAA</a:t>
            </a:r>
            <a:endParaRPr lang="de-DE" sz="1200" dirty="0">
              <a:solidFill>
                <a:schemeClr val="bg1"/>
              </a:solidFill>
            </a:endParaRPr>
          </a:p>
          <a:p>
            <a:r>
              <a:rPr lang="de-DE" sz="1200" dirty="0">
                <a:solidFill>
                  <a:schemeClr val="bg1"/>
                </a:solidFill>
              </a:rPr>
              <a:t>AAAAADH7KVQ=,</a:t>
            </a:r>
            <a:r>
              <a:rPr lang="de-DE" sz="1200" dirty="0" err="1">
                <a:solidFill>
                  <a:schemeClr val="bg1"/>
                </a:solidFill>
              </a:rPr>
              <a:t>BwAJAwAAAAAAAAAAAAAAAAAAAAAAAAAAAAAAAA</a:t>
            </a:r>
            <a:r>
              <a:rPr lang="de-DE" sz="1200" dirty="0">
                <a:solidFill>
                  <a:schemeClr val="bg1"/>
                </a:solidFill>
              </a:rPr>
              <a:t>==</a:t>
            </a:r>
          </a:p>
          <a:p>
            <a:r>
              <a:rPr lang="de-DE" sz="1200" dirty="0" err="1">
                <a:solidFill>
                  <a:schemeClr val="bg1"/>
                </a:solidFill>
              </a:rPr>
              <a:t>AAAAADgffug</a:t>
            </a:r>
            <a:r>
              <a:rPr lang="de-DE" sz="1200" dirty="0">
                <a:solidFill>
                  <a:schemeClr val="bg1"/>
                </a:solidFill>
              </a:rPr>
              <a:t>=,</a:t>
            </a:r>
            <a:r>
              <a:rPr lang="de-DE" sz="1200" dirty="0" err="1">
                <a:solidFill>
                  <a:schemeClr val="bg1"/>
                </a:solidFill>
              </a:rPr>
              <a:t>BwAKAwAAAAAAAAAAAAAAAAAAAAAAAAAAAAAAAA</a:t>
            </a:r>
            <a:r>
              <a:rPr lang="de-DE" sz="1200" dirty="0">
                <a:solidFill>
                  <a:schemeClr val="bg1"/>
                </a:solidFill>
              </a:rPr>
              <a:t>==</a:t>
            </a:r>
          </a:p>
          <a:p>
            <a:r>
              <a:rPr lang="de-DE" sz="1200" dirty="0">
                <a:solidFill>
                  <a:schemeClr val="bg1"/>
                </a:solidFill>
              </a:rPr>
              <a:t>AAAAAD5FCqQ=,</a:t>
            </a:r>
            <a:r>
              <a:rPr lang="de-DE" sz="1200" dirty="0" err="1">
                <a:solidFill>
                  <a:schemeClr val="bg1"/>
                </a:solidFill>
              </a:rPr>
              <a:t>BwALBQAAAAAAAAAAAAAAAAAAAAAAAAAAAAAAAA</a:t>
            </a:r>
            <a:r>
              <a:rPr lang="de-DE" sz="1200" dirty="0">
                <a:solidFill>
                  <a:schemeClr val="bg1"/>
                </a:solidFill>
              </a:rPr>
              <a:t>==</a:t>
            </a:r>
          </a:p>
          <a:p>
            <a:r>
              <a:rPr lang="de-DE" sz="1200" dirty="0" err="1">
                <a:solidFill>
                  <a:schemeClr val="bg1"/>
                </a:solidFill>
              </a:rPr>
              <a:t>AAAAAERbrfg</a:t>
            </a:r>
            <a:r>
              <a:rPr lang="de-DE" sz="1200" dirty="0">
                <a:solidFill>
                  <a:schemeClr val="bg1"/>
                </a:solidFill>
              </a:rPr>
              <a:t>=,</a:t>
            </a:r>
            <a:r>
              <a:rPr lang="de-DE" sz="1200" dirty="0" err="1">
                <a:solidFill>
                  <a:schemeClr val="bg1"/>
                </a:solidFill>
              </a:rPr>
              <a:t>BwAMBQAAAAAAAAAAAAAAAAAAAAAAAAAAAAAAAA</a:t>
            </a:r>
            <a:r>
              <a:rPr lang="de-DE" sz="1200" dirty="0">
                <a:solidFill>
                  <a:schemeClr val="bg1"/>
                </a:solidFill>
              </a:rPr>
              <a:t>==</a:t>
            </a:r>
          </a:p>
          <a:p>
            <a:r>
              <a:rPr lang="de-DE" sz="1200" dirty="0">
                <a:solidFill>
                  <a:schemeClr val="bg1"/>
                </a:solidFill>
              </a:rPr>
              <a:t>!</a:t>
            </a:r>
            <a:r>
              <a:rPr lang="de-DE" sz="1200" dirty="0" err="1">
                <a:solidFill>
                  <a:schemeClr val="bg1"/>
                </a:solidFill>
              </a:rPr>
              <a:t>End!End</a:t>
            </a:r>
            <a:r>
              <a:rPr lang="de-DE" sz="1200" dirty="0">
                <a:solidFill>
                  <a:schemeClr val="bg1"/>
                </a:solidFill>
              </a:rPr>
              <a:t> </a:t>
            </a:r>
            <a:r>
              <a:rPr lang="de-DE" sz="1200" dirty="0" err="1">
                <a:solidFill>
                  <a:schemeClr val="bg1"/>
                </a:solidFill>
              </a:rPr>
              <a:t>of</a:t>
            </a:r>
            <a:r>
              <a:rPr lang="de-DE" sz="1200" dirty="0">
                <a:solidFill>
                  <a:schemeClr val="bg1"/>
                </a:solidFill>
              </a:rPr>
              <a:t> DIS </a:t>
            </a:r>
            <a:r>
              <a:rPr lang="de-DE" sz="1200" dirty="0" err="1">
                <a:solidFill>
                  <a:schemeClr val="bg1"/>
                </a:solidFill>
              </a:rPr>
              <a:t>capture</a:t>
            </a:r>
            <a:r>
              <a:rPr lang="de-DE" sz="1200" dirty="0">
                <a:solidFill>
                  <a:schemeClr val="bg1"/>
                </a:solidFill>
              </a:rPr>
              <a:t> </a:t>
            </a:r>
            <a:r>
              <a:rPr lang="de-DE" sz="1200" dirty="0" err="1">
                <a:solidFill>
                  <a:schemeClr val="bg1"/>
                </a:solidFill>
              </a:rPr>
              <a:t>file</a:t>
            </a:r>
            <a:r>
              <a:rPr lang="de-DE" sz="1200" dirty="0">
                <a:solidFill>
                  <a:schemeClr val="bg1"/>
                </a:solidFill>
              </a:rPr>
              <a:t>, Pdusave3.dislog.</a:t>
            </a:r>
          </a:p>
        </p:txBody>
      </p:sp>
      <p:sp>
        <p:nvSpPr>
          <p:cNvPr id="4" name="Rechteck 3">
            <a:extLst>
              <a:ext uri="{FF2B5EF4-FFF2-40B4-BE49-F238E27FC236}">
                <a16:creationId xmlns:a16="http://schemas.microsoft.com/office/drawing/2014/main" id="{463CDD55-D282-4275-94DF-D3DFDD952154}"/>
              </a:ext>
            </a:extLst>
          </p:cNvPr>
          <p:cNvSpPr/>
          <p:nvPr/>
        </p:nvSpPr>
        <p:spPr>
          <a:xfrm>
            <a:off x="405244" y="3645205"/>
            <a:ext cx="10910455" cy="2308324"/>
          </a:xfrm>
          <a:prstGeom prst="rect">
            <a:avLst/>
          </a:prstGeom>
        </p:spPr>
        <p:txBody>
          <a:bodyPr wrap="square">
            <a:spAutoFit/>
          </a:bodyPr>
          <a:lstStyle/>
          <a:p>
            <a:r>
              <a:rPr lang="en-US" sz="1200" dirty="0">
                <a:solidFill>
                  <a:schemeClr val="bg1"/>
                </a:solidFill>
              </a:rPr>
              <a:t>Plain Text:</a:t>
            </a:r>
          </a:p>
          <a:p>
            <a:endParaRPr lang="en-US" sz="1200" dirty="0">
              <a:solidFill>
                <a:schemeClr val="bg1"/>
              </a:solidFill>
            </a:endParaRPr>
          </a:p>
          <a:p>
            <a:r>
              <a:rPr lang="en-US" sz="1200" dirty="0">
                <a:solidFill>
                  <a:schemeClr val="bg1"/>
                </a:solidFill>
              </a:rPr>
              <a:t>!</a:t>
            </a:r>
            <a:r>
              <a:rPr lang="en-US" sz="1200" dirty="0" err="1">
                <a:solidFill>
                  <a:schemeClr val="bg1"/>
                </a:solidFill>
              </a:rPr>
              <a:t>Begin!Beginning</a:t>
            </a:r>
            <a:r>
              <a:rPr lang="en-US" sz="1200" dirty="0">
                <a:solidFill>
                  <a:schemeClr val="bg1"/>
                </a:solidFill>
              </a:rPr>
              <a:t> of DIS capture file, Pdusave4.dislog. [PDU Header],[PDU Stream]</a:t>
            </a:r>
          </a:p>
          <a:p>
            <a:r>
              <a:rPr lang="en-US" sz="1200" dirty="0">
                <a:solidFill>
                  <a:schemeClr val="bg1"/>
                </a:solidFill>
              </a:rPr>
              <a:t>[0,0,0,0,25,-31,0,0],[7,0,5,3,0,0,0,0,0,0,0,0,0,0,0,0,0,0,0,0,0,0,0,0,0,0,0,0]</a:t>
            </a:r>
          </a:p>
          <a:p>
            <a:r>
              <a:rPr lang="en-US" sz="1200" dirty="0">
                <a:solidFill>
                  <a:schemeClr val="bg1"/>
                </a:solidFill>
              </a:rPr>
              <a:t>[0,0,0,0,32,5,-36,88],[7,0,6,3,0,0,0,0,0,0,0,0,0,0,0,0,0,0,0,0,0,0,0,0,0,0,0,0]</a:t>
            </a:r>
          </a:p>
          <a:p>
            <a:r>
              <a:rPr lang="en-US" sz="1200" dirty="0">
                <a:solidFill>
                  <a:schemeClr val="bg1"/>
                </a:solidFill>
              </a:rPr>
              <a:t>[0,0,0,0,38,43,-73,96],[7,0,7,3,0,0,0,0,0,0,0,0,0,0,0,0,0,0,0,0,0,0,0,0,0,0,0,0]</a:t>
            </a:r>
          </a:p>
          <a:p>
            <a:r>
              <a:rPr lang="en-US" sz="1200" dirty="0">
                <a:solidFill>
                  <a:schemeClr val="bg1"/>
                </a:solidFill>
              </a:rPr>
              <a:t>[0,0,0,0,44,49,-50,-60],[7,0,8,3,0,0,0,0,0,0,0,0,0,0,0,0,0,0,0,0,0,0,0,0]</a:t>
            </a:r>
          </a:p>
          <a:p>
            <a:r>
              <a:rPr lang="en-US" sz="1200" dirty="0">
                <a:solidFill>
                  <a:schemeClr val="bg1"/>
                </a:solidFill>
              </a:rPr>
              <a:t>[0,0,0,0,50,56,113,56],[7,0,9,3,0,0,0,0,0,0,0,0,0,0,0,0,0,0,0,0,0,0,0,0,0,0,0,0]</a:t>
            </a:r>
          </a:p>
          <a:p>
            <a:r>
              <a:rPr lang="en-US" sz="1200" dirty="0">
                <a:solidFill>
                  <a:schemeClr val="bg1"/>
                </a:solidFill>
              </a:rPr>
              <a:t>[0,0,0,0,56,62,-116,32],[7,0,10,3,0,0,0,0,0,0,0,0,0,0,0,0,0,0,0,0,0,0,0,0,0,0,0,0]</a:t>
            </a:r>
          </a:p>
          <a:p>
            <a:r>
              <a:rPr lang="en-US" sz="1200" dirty="0">
                <a:solidFill>
                  <a:schemeClr val="bg1"/>
                </a:solidFill>
              </a:rPr>
              <a:t>[0,0,0,0,62,69,-56,124],[7,0,11,5,0,0,0,0,0,0,0,0,0,0,0,0,0,0,0,0,0,0,0,0,0,0,0,0]</a:t>
            </a:r>
          </a:p>
          <a:p>
            <a:r>
              <a:rPr lang="en-US" sz="1200" dirty="0">
                <a:solidFill>
                  <a:schemeClr val="bg1"/>
                </a:solidFill>
              </a:rPr>
              <a:t>[0,0,0,0,68,93,94,-56],[7,0,12,5,0,0,0,0,0,0,0,0,0,0,0,0,0,0,0,0,0,0,0,0,0,0,0,0]</a:t>
            </a:r>
          </a:p>
          <a:p>
            <a:r>
              <a:rPr lang="en-US" sz="1200" dirty="0">
                <a:solidFill>
                  <a:schemeClr val="bg1"/>
                </a:solidFill>
              </a:rPr>
              <a:t>!</a:t>
            </a:r>
            <a:r>
              <a:rPr lang="en-US" sz="1200" dirty="0" err="1">
                <a:solidFill>
                  <a:schemeClr val="bg1"/>
                </a:solidFill>
              </a:rPr>
              <a:t>End!End</a:t>
            </a:r>
            <a:r>
              <a:rPr lang="en-US" sz="1200" dirty="0">
                <a:solidFill>
                  <a:schemeClr val="bg1"/>
                </a:solidFill>
              </a:rPr>
              <a:t> of DIS capture file, Pdusave4.dislog.</a:t>
            </a:r>
            <a:endParaRPr lang="de-DE" sz="1200" dirty="0">
              <a:solidFill>
                <a:schemeClr val="bg1"/>
              </a:solidFill>
            </a:endParaRPr>
          </a:p>
        </p:txBody>
      </p:sp>
      <p:sp>
        <p:nvSpPr>
          <p:cNvPr id="5" name="Textfeld 4">
            <a:extLst>
              <a:ext uri="{FF2B5EF4-FFF2-40B4-BE49-F238E27FC236}">
                <a16:creationId xmlns:a16="http://schemas.microsoft.com/office/drawing/2014/main" id="{8962B08F-0181-475E-A778-C50AA7A138E0}"/>
              </a:ext>
            </a:extLst>
          </p:cNvPr>
          <p:cNvSpPr txBox="1"/>
          <p:nvPr/>
        </p:nvSpPr>
        <p:spPr>
          <a:xfrm>
            <a:off x="6981477" y="4665443"/>
            <a:ext cx="1094274" cy="369332"/>
          </a:xfrm>
          <a:prstGeom prst="rect">
            <a:avLst/>
          </a:prstGeom>
          <a:noFill/>
        </p:spPr>
        <p:txBody>
          <a:bodyPr wrap="none" rtlCol="0">
            <a:spAutoFit/>
          </a:bodyPr>
          <a:lstStyle/>
          <a:p>
            <a:r>
              <a:rPr lang="de-DE" dirty="0">
                <a:solidFill>
                  <a:schemeClr val="bg1"/>
                </a:solidFill>
              </a:rPr>
              <a:t>781 </a:t>
            </a:r>
            <a:r>
              <a:rPr lang="de-DE" dirty="0" err="1">
                <a:solidFill>
                  <a:schemeClr val="bg1"/>
                </a:solidFill>
              </a:rPr>
              <a:t>bytes</a:t>
            </a:r>
            <a:endParaRPr lang="de-DE" dirty="0">
              <a:solidFill>
                <a:schemeClr val="bg1"/>
              </a:solidFill>
            </a:endParaRPr>
          </a:p>
        </p:txBody>
      </p:sp>
      <p:sp>
        <p:nvSpPr>
          <p:cNvPr id="6" name="Textfeld 5">
            <a:extLst>
              <a:ext uri="{FF2B5EF4-FFF2-40B4-BE49-F238E27FC236}">
                <a16:creationId xmlns:a16="http://schemas.microsoft.com/office/drawing/2014/main" id="{7AA0B112-7C94-4DFC-B95D-CC3535626427}"/>
              </a:ext>
            </a:extLst>
          </p:cNvPr>
          <p:cNvSpPr txBox="1"/>
          <p:nvPr/>
        </p:nvSpPr>
        <p:spPr>
          <a:xfrm>
            <a:off x="6981477" y="2036131"/>
            <a:ext cx="1094274" cy="369332"/>
          </a:xfrm>
          <a:prstGeom prst="rect">
            <a:avLst/>
          </a:prstGeom>
          <a:noFill/>
        </p:spPr>
        <p:txBody>
          <a:bodyPr wrap="none" rtlCol="0">
            <a:spAutoFit/>
          </a:bodyPr>
          <a:lstStyle/>
          <a:p>
            <a:r>
              <a:rPr lang="de-DE" dirty="0">
                <a:solidFill>
                  <a:schemeClr val="bg1"/>
                </a:solidFill>
              </a:rPr>
              <a:t>536 </a:t>
            </a:r>
            <a:r>
              <a:rPr lang="de-DE" dirty="0" err="1">
                <a:solidFill>
                  <a:schemeClr val="bg1"/>
                </a:solidFill>
              </a:rPr>
              <a:t>bytes</a:t>
            </a:r>
            <a:endParaRPr lang="de-DE" dirty="0">
              <a:solidFill>
                <a:schemeClr val="bg1"/>
              </a:solidFill>
            </a:endParaRPr>
          </a:p>
        </p:txBody>
      </p:sp>
      <p:sp>
        <p:nvSpPr>
          <p:cNvPr id="7" name="Rectangle 6">
            <a:extLst>
              <a:ext uri="{FF2B5EF4-FFF2-40B4-BE49-F238E27FC236}">
                <a16:creationId xmlns:a16="http://schemas.microsoft.com/office/drawing/2014/main" id="{D36F68C4-4E32-4139-A9D1-963AECE14435}"/>
              </a:ext>
            </a:extLst>
          </p:cNvPr>
          <p:cNvSpPr/>
          <p:nvPr/>
        </p:nvSpPr>
        <p:spPr>
          <a:xfrm>
            <a:off x="9121195" y="2886288"/>
            <a:ext cx="2758384" cy="1240470"/>
          </a:xfrm>
          <a:prstGeom prst="rect">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Future Work</a:t>
            </a:r>
          </a:p>
          <a:p>
            <a:pPr algn="ctr"/>
            <a:r>
              <a:rPr lang="de-DE" dirty="0"/>
              <a:t>Compressed DIS (C-DIS) </a:t>
            </a:r>
            <a:r>
              <a:rPr lang="de-DE" dirty="0" err="1"/>
              <a:t>encoding</a:t>
            </a:r>
            <a:endParaRPr lang="en-US" dirty="0"/>
          </a:p>
        </p:txBody>
      </p:sp>
    </p:spTree>
    <p:extLst>
      <p:ext uri="{BB962C8B-B14F-4D97-AF65-F5344CB8AC3E}">
        <p14:creationId xmlns:p14="http://schemas.microsoft.com/office/powerpoint/2010/main" val="3207550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9FC0752-D812-4087-9470-FB01E94E86AD}"/>
              </a:ext>
            </a:extLst>
          </p:cNvPr>
          <p:cNvPicPr>
            <a:picLocks noChangeAspect="1"/>
          </p:cNvPicPr>
          <p:nvPr/>
        </p:nvPicPr>
        <p:blipFill>
          <a:blip r:embed="rId2"/>
          <a:stretch>
            <a:fillRect/>
          </a:stretch>
        </p:blipFill>
        <p:spPr>
          <a:xfrm>
            <a:off x="1646775" y="284662"/>
            <a:ext cx="8898450" cy="5923777"/>
          </a:xfrm>
          <a:prstGeom prst="rect">
            <a:avLst/>
          </a:prstGeom>
        </p:spPr>
      </p:pic>
      <p:sp>
        <p:nvSpPr>
          <p:cNvPr id="3" name="TextBox 2">
            <a:extLst>
              <a:ext uri="{FF2B5EF4-FFF2-40B4-BE49-F238E27FC236}">
                <a16:creationId xmlns:a16="http://schemas.microsoft.com/office/drawing/2014/main" id="{594509DF-71C9-49C7-8CBC-59859016E3BF}"/>
              </a:ext>
            </a:extLst>
          </p:cNvPr>
          <p:cNvSpPr txBox="1"/>
          <p:nvPr/>
        </p:nvSpPr>
        <p:spPr>
          <a:xfrm>
            <a:off x="140164" y="49006"/>
            <a:ext cx="11911672" cy="769441"/>
          </a:xfrm>
          <a:prstGeom prst="rect">
            <a:avLst/>
          </a:prstGeom>
          <a:noFill/>
        </p:spPr>
        <p:txBody>
          <a:bodyPr wrap="square" rtlCol="0">
            <a:spAutoFit/>
          </a:bodyPr>
          <a:lstStyle/>
          <a:p>
            <a:r>
              <a:rPr lang="en-US" sz="4400" dirty="0">
                <a:solidFill>
                  <a:schemeClr val="bg1"/>
                </a:solidFill>
                <a:latin typeface="Source Sans Pro Black" panose="020B0803030403020204" pitchFamily="34" charset="0"/>
              </a:rPr>
              <a:t>VV&amp;A</a:t>
            </a:r>
          </a:p>
        </p:txBody>
      </p:sp>
    </p:spTree>
    <p:extLst>
      <p:ext uri="{BB962C8B-B14F-4D97-AF65-F5344CB8AC3E}">
        <p14:creationId xmlns:p14="http://schemas.microsoft.com/office/powerpoint/2010/main" val="3456331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0164" y="49006"/>
            <a:ext cx="11911672" cy="769441"/>
          </a:xfrm>
          <a:prstGeom prst="rect">
            <a:avLst/>
          </a:prstGeom>
          <a:noFill/>
        </p:spPr>
        <p:txBody>
          <a:bodyPr wrap="square" rtlCol="0">
            <a:spAutoFit/>
          </a:bodyPr>
          <a:lstStyle/>
          <a:p>
            <a:r>
              <a:rPr lang="en-US" sz="4400" dirty="0">
                <a:solidFill>
                  <a:schemeClr val="bg1"/>
                </a:solidFill>
                <a:latin typeface="Source Sans Pro Black" panose="020B0803030403020204" pitchFamily="34" charset="0"/>
              </a:rPr>
              <a:t>Way Ahead</a:t>
            </a:r>
          </a:p>
        </p:txBody>
      </p:sp>
      <p:sp>
        <p:nvSpPr>
          <p:cNvPr id="3" name="TextBox 2">
            <a:extLst>
              <a:ext uri="{FF2B5EF4-FFF2-40B4-BE49-F238E27FC236}">
                <a16:creationId xmlns:a16="http://schemas.microsoft.com/office/drawing/2014/main" id="{973DD225-B0CC-4F27-BDD8-8906742E2257}"/>
              </a:ext>
            </a:extLst>
          </p:cNvPr>
          <p:cNvSpPr txBox="1"/>
          <p:nvPr/>
        </p:nvSpPr>
        <p:spPr>
          <a:xfrm>
            <a:off x="480561" y="818447"/>
            <a:ext cx="11230878" cy="5903154"/>
          </a:xfrm>
          <a:prstGeom prst="rect">
            <a:avLst/>
          </a:prstGeom>
          <a:noFill/>
        </p:spPr>
        <p:txBody>
          <a:bodyPr wrap="square" rtlCol="0">
            <a:spAutoFit/>
          </a:bodyPr>
          <a:lstStyle/>
          <a:p>
            <a:pPr marL="285750" indent="-285750" defTabSz="457200" fontAlgn="base">
              <a:spcBef>
                <a:spcPct val="20000"/>
              </a:spcBef>
              <a:spcAft>
                <a:spcPct val="0"/>
              </a:spcAft>
              <a:buFont typeface="Arial" pitchFamily="34" charset="0"/>
              <a:buChar char="•"/>
            </a:pPr>
            <a:r>
              <a:rPr lang="en-US" sz="3200" b="1" dirty="0">
                <a:solidFill>
                  <a:schemeClr val="accent6"/>
                </a:solidFill>
                <a:latin typeface="Source Sans Pro Light" panose="020B0403030403020204" pitchFamily="34" charset="0"/>
                <a:ea typeface="MS PGothic" pitchFamily="34" charset="-128"/>
              </a:rPr>
              <a:t>Further test Java implementation</a:t>
            </a:r>
            <a:r>
              <a:rPr lang="en-US" sz="3200" b="1" dirty="0">
                <a:solidFill>
                  <a:prstClr val="white">
                    <a:lumMod val="85000"/>
                  </a:prstClr>
                </a:solidFill>
                <a:latin typeface="Source Sans Pro Light" panose="020B0403030403020204" pitchFamily="34" charset="0"/>
                <a:ea typeface="MS PGothic" pitchFamily="34" charset="-128"/>
              </a:rPr>
              <a:t>, </a:t>
            </a:r>
            <a:r>
              <a:rPr lang="en-US" sz="3200" b="1" dirty="0">
                <a:solidFill>
                  <a:schemeClr val="accent2"/>
                </a:solidFill>
                <a:latin typeface="Source Sans Pro Light" panose="020B0403030403020204" pitchFamily="34" charset="0"/>
                <a:ea typeface="MS PGothic" pitchFamily="34" charset="-128"/>
              </a:rPr>
              <a:t>then create JavaScript</a:t>
            </a:r>
          </a:p>
          <a:p>
            <a:pPr marL="285750" lvl="0" indent="-285750" defTabSz="457200" fontAlgn="base">
              <a:spcBef>
                <a:spcPct val="20000"/>
              </a:spcBef>
              <a:spcAft>
                <a:spcPct val="0"/>
              </a:spcAft>
              <a:buFont typeface="Arial" pitchFamily="34" charset="0"/>
              <a:buChar char="•"/>
            </a:pPr>
            <a:r>
              <a:rPr lang="en-US" sz="3200" b="1" dirty="0">
                <a:solidFill>
                  <a:schemeClr val="accent6"/>
                </a:solidFill>
                <a:latin typeface="Source Sans Pro Light" panose="020B0403030403020204" pitchFamily="34" charset="0"/>
                <a:ea typeface="MS PGothic" pitchFamily="34" charset="-128"/>
              </a:rPr>
              <a:t>Expand code for multiple entities</a:t>
            </a:r>
          </a:p>
          <a:p>
            <a:pPr marL="285750" indent="-285750" defTabSz="457200" fontAlgn="base">
              <a:spcBef>
                <a:spcPct val="20000"/>
              </a:spcBef>
              <a:spcAft>
                <a:spcPct val="0"/>
              </a:spcAft>
              <a:buFont typeface="Arial" pitchFamily="34" charset="0"/>
              <a:buChar char="•"/>
            </a:pPr>
            <a:r>
              <a:rPr lang="en-US" sz="3200" b="1" dirty="0">
                <a:solidFill>
                  <a:schemeClr val="accent6"/>
                </a:solidFill>
                <a:latin typeface="Source Sans Pro Light" panose="020B0403030403020204" pitchFamily="34" charset="0"/>
                <a:ea typeface="MS PGothic" pitchFamily="34" charset="-128"/>
              </a:rPr>
              <a:t>Further Optimization Coding Sliding Window Algorithm</a:t>
            </a:r>
          </a:p>
          <a:p>
            <a:pPr marL="285750" indent="-285750" defTabSz="457200" fontAlgn="base">
              <a:spcBef>
                <a:spcPct val="20000"/>
              </a:spcBef>
              <a:spcAft>
                <a:spcPct val="0"/>
              </a:spcAft>
              <a:buFont typeface="Arial" pitchFamily="34" charset="0"/>
              <a:buChar char="•"/>
            </a:pPr>
            <a:r>
              <a:rPr lang="en-US" sz="3200" b="1" dirty="0">
                <a:solidFill>
                  <a:schemeClr val="accent2">
                    <a:lumMod val="75000"/>
                  </a:schemeClr>
                </a:solidFill>
                <a:latin typeface="Source Sans Pro Light" panose="020B0403030403020204" pitchFamily="34" charset="0"/>
                <a:ea typeface="MS PGothic" pitchFamily="34" charset="-128"/>
              </a:rPr>
              <a:t>Assess Spiders3D JavaScript Virtual Environment Web Server</a:t>
            </a:r>
          </a:p>
          <a:p>
            <a:pPr marL="285750" indent="-285750" defTabSz="457200" fontAlgn="base">
              <a:spcBef>
                <a:spcPct val="20000"/>
              </a:spcBef>
              <a:spcAft>
                <a:spcPct val="0"/>
              </a:spcAft>
              <a:buFont typeface="Arial" pitchFamily="34" charset="0"/>
              <a:buChar char="•"/>
            </a:pPr>
            <a:r>
              <a:rPr lang="en-US" sz="3200" b="1" dirty="0">
                <a:solidFill>
                  <a:schemeClr val="accent6"/>
                </a:solidFill>
                <a:latin typeface="Source Sans Pro Light" panose="020B0403030403020204" pitchFamily="34" charset="0"/>
                <a:ea typeface="MS PGothic" pitchFamily="34" charset="-128"/>
              </a:rPr>
              <a:t>Collaborate on distributed LVC models and simulations</a:t>
            </a:r>
          </a:p>
          <a:p>
            <a:pPr marL="742950" lvl="1" indent="-285750" defTabSz="457200" fontAlgn="base">
              <a:spcBef>
                <a:spcPct val="20000"/>
              </a:spcBef>
              <a:spcAft>
                <a:spcPct val="0"/>
              </a:spcAft>
              <a:buFont typeface="Arial" pitchFamily="34" charset="0"/>
              <a:buChar char="•"/>
            </a:pPr>
            <a:r>
              <a:rPr lang="en-US" sz="3200" b="1" dirty="0">
                <a:solidFill>
                  <a:schemeClr val="accent2">
                    <a:lumMod val="75000"/>
                  </a:schemeClr>
                </a:solidFill>
                <a:latin typeface="Source Sans Pro Light" panose="020B0403030403020204" pitchFamily="34" charset="0"/>
                <a:ea typeface="MS PGothic" pitchFamily="34" charset="-128"/>
              </a:rPr>
              <a:t>Take advantage, test campus-wide Multicast capability</a:t>
            </a:r>
          </a:p>
          <a:p>
            <a:pPr marL="742950" lvl="1" indent="-285750" defTabSz="457200" fontAlgn="base">
              <a:spcBef>
                <a:spcPct val="20000"/>
              </a:spcBef>
              <a:spcAft>
                <a:spcPct val="0"/>
              </a:spcAft>
              <a:buFont typeface="Arial" pitchFamily="34" charset="0"/>
              <a:buChar char="•"/>
            </a:pPr>
            <a:r>
              <a:rPr lang="en-US" sz="3200" b="1" dirty="0">
                <a:solidFill>
                  <a:schemeClr val="accent2">
                    <a:lumMod val="75000"/>
                  </a:schemeClr>
                </a:solidFill>
                <a:latin typeface="Source Sans Pro Light" panose="020B0403030403020204" pitchFamily="34" charset="0"/>
                <a:ea typeface="MS PGothic" pitchFamily="34" charset="-128"/>
              </a:rPr>
              <a:t>Test with #Xj3D Java-based x3d browser</a:t>
            </a:r>
          </a:p>
          <a:p>
            <a:pPr marL="742950" lvl="1" indent="-285750" defTabSz="457200" fontAlgn="base">
              <a:spcBef>
                <a:spcPct val="20000"/>
              </a:spcBef>
              <a:spcAft>
                <a:spcPct val="0"/>
              </a:spcAft>
              <a:buFont typeface="Arial" pitchFamily="34" charset="0"/>
              <a:buChar char="•"/>
            </a:pPr>
            <a:r>
              <a:rPr lang="en-US" sz="3200" b="1" dirty="0">
                <a:solidFill>
                  <a:prstClr val="white">
                    <a:lumMod val="85000"/>
                  </a:prstClr>
                </a:solidFill>
                <a:latin typeface="Source Sans Pro Light" panose="020B0403030403020204" pitchFamily="34" charset="0"/>
                <a:ea typeface="MS PGothic" pitchFamily="34" charset="-128"/>
              </a:rPr>
              <a:t>Explore possible HPC network connection to Germany</a:t>
            </a:r>
          </a:p>
          <a:p>
            <a:pPr marL="742950" lvl="1" indent="-285750" defTabSz="457200" fontAlgn="base">
              <a:spcBef>
                <a:spcPct val="20000"/>
              </a:spcBef>
              <a:spcAft>
                <a:spcPct val="0"/>
              </a:spcAft>
              <a:buFont typeface="Arial" pitchFamily="34" charset="0"/>
              <a:buChar char="•"/>
            </a:pPr>
            <a:r>
              <a:rPr lang="en-US" sz="3200" b="1" dirty="0">
                <a:solidFill>
                  <a:prstClr val="white">
                    <a:lumMod val="85000"/>
                  </a:prstClr>
                </a:solidFill>
                <a:latin typeface="Source Sans Pro Light" panose="020B0403030403020204" pitchFamily="34" charset="0"/>
                <a:ea typeface="MS PGothic" pitchFamily="34" charset="-128"/>
              </a:rPr>
              <a:t>Consider NATO C2SIM and CWIX 2021 participation</a:t>
            </a:r>
          </a:p>
          <a:p>
            <a:pPr marL="3486150" lvl="7" indent="-285750" defTabSz="457200" fontAlgn="base">
              <a:spcBef>
                <a:spcPct val="20000"/>
              </a:spcBef>
              <a:spcAft>
                <a:spcPct val="0"/>
              </a:spcAft>
              <a:buFont typeface="Arial" pitchFamily="34" charset="0"/>
              <a:buChar char="•"/>
            </a:pPr>
            <a:r>
              <a:rPr lang="en-US" sz="3200" b="1" dirty="0">
                <a:solidFill>
                  <a:schemeClr val="accent6"/>
                </a:solidFill>
                <a:latin typeface="Source Sans Pro Light" panose="020B0403030403020204" pitchFamily="34" charset="0"/>
                <a:ea typeface="MS PGothic" pitchFamily="34" charset="-128"/>
              </a:rPr>
              <a:t>Continue Experimentation and Unit Testing!</a:t>
            </a:r>
          </a:p>
        </p:txBody>
      </p:sp>
    </p:spTree>
    <p:extLst>
      <p:ext uri="{BB962C8B-B14F-4D97-AF65-F5344CB8AC3E}">
        <p14:creationId xmlns:p14="http://schemas.microsoft.com/office/powerpoint/2010/main" val="3759147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8587" y="91440"/>
            <a:ext cx="10509032" cy="5857240"/>
          </a:xfrm>
          <a:prstGeom prst="rect">
            <a:avLst/>
          </a:prstGeom>
        </p:spPr>
      </p:pic>
      <p:sp>
        <p:nvSpPr>
          <p:cNvPr id="3" name="TextBox 2"/>
          <p:cNvSpPr txBox="1"/>
          <p:nvPr/>
        </p:nvSpPr>
        <p:spPr>
          <a:xfrm>
            <a:off x="3286760" y="6187440"/>
            <a:ext cx="8384155" cy="430887"/>
          </a:xfrm>
          <a:prstGeom prst="rect">
            <a:avLst/>
          </a:prstGeom>
          <a:noFill/>
          <a:ln>
            <a:solidFill>
              <a:schemeClr val="accent1"/>
            </a:solidFill>
          </a:ln>
        </p:spPr>
        <p:txBody>
          <a:bodyPr wrap="none" rtlCol="0">
            <a:spAutoFit/>
          </a:bodyPr>
          <a:lstStyle/>
          <a:p>
            <a:r>
              <a:rPr lang="en-US" sz="2200" b="1" dirty="0" smtClean="0">
                <a:solidFill>
                  <a:schemeClr val="bg1"/>
                </a:solidFill>
                <a:hlinkClick r:id="rId3"/>
              </a:rPr>
              <a:t>Thesis, presentation and video demonstration online at gitlab.nps.edu</a:t>
            </a:r>
            <a:endParaRPr lang="en-US" sz="2200" b="1" dirty="0">
              <a:solidFill>
                <a:schemeClr val="bg1"/>
              </a:solidFill>
            </a:endParaRPr>
          </a:p>
        </p:txBody>
      </p:sp>
    </p:spTree>
    <p:extLst>
      <p:ext uri="{BB962C8B-B14F-4D97-AF65-F5344CB8AC3E}">
        <p14:creationId xmlns:p14="http://schemas.microsoft.com/office/powerpoint/2010/main" val="28975301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2269315"/>
            <a:ext cx="12192000" cy="3447098"/>
          </a:xfrm>
          <a:prstGeom prst="rect">
            <a:avLst/>
          </a:prstGeom>
          <a:noFill/>
        </p:spPr>
        <p:txBody>
          <a:bodyPr wrap="square" rtlCol="0">
            <a:spAutoFit/>
          </a:bodyPr>
          <a:lstStyle/>
          <a:p>
            <a:pPr algn="ctr"/>
            <a:r>
              <a:rPr lang="en-US" sz="5400" dirty="0">
                <a:solidFill>
                  <a:schemeClr val="bg1"/>
                </a:solidFill>
                <a:latin typeface="Source Sans Pro Black" panose="020B0803030403020204" pitchFamily="34" charset="0"/>
              </a:rPr>
              <a:t>Contact</a:t>
            </a:r>
          </a:p>
          <a:p>
            <a:pPr algn="ctr"/>
            <a:endParaRPr lang="en-US" sz="5400" dirty="0">
              <a:solidFill>
                <a:schemeClr val="bg1"/>
              </a:solidFill>
              <a:latin typeface="Source Sans Pro Black" panose="020B0803030403020204" pitchFamily="34" charset="0"/>
            </a:endParaRPr>
          </a:p>
          <a:p>
            <a:pPr algn="ctr"/>
            <a:r>
              <a:rPr lang="en-US" sz="2400" dirty="0">
                <a:solidFill>
                  <a:schemeClr val="bg1"/>
                </a:solidFill>
                <a:latin typeface="Source Sans Pro Black" panose="020B0803030403020204" pitchFamily="34" charset="0"/>
              </a:rPr>
              <a:t>Don Brutzman</a:t>
            </a:r>
          </a:p>
          <a:p>
            <a:pPr algn="ctr"/>
            <a:r>
              <a:rPr lang="en-US" dirty="0">
                <a:solidFill>
                  <a:schemeClr val="bg1"/>
                </a:solidFill>
                <a:latin typeface="Source Sans Pro Black" panose="020B0803030403020204" pitchFamily="34" charset="0"/>
              </a:rPr>
              <a:t>brutzman@nps.edu</a:t>
            </a:r>
          </a:p>
          <a:p>
            <a:pPr algn="ctr"/>
            <a:endParaRPr lang="en-US" sz="2400" dirty="0">
              <a:solidFill>
                <a:schemeClr val="bg1"/>
              </a:solidFill>
              <a:latin typeface="Source Sans Pro Black" panose="020B0803030403020204" pitchFamily="34" charset="0"/>
            </a:endParaRPr>
          </a:p>
          <a:p>
            <a:pPr algn="ctr"/>
            <a:r>
              <a:rPr lang="en-US" sz="2400" dirty="0">
                <a:solidFill>
                  <a:schemeClr val="bg1"/>
                </a:solidFill>
                <a:latin typeface="Source Sans Pro Black" panose="020B0803030403020204" pitchFamily="34" charset="0"/>
              </a:rPr>
              <a:t>LTC Tobias Brennenstuhl</a:t>
            </a:r>
          </a:p>
          <a:p>
            <a:pPr algn="ctr"/>
            <a:r>
              <a:rPr lang="en-US" dirty="0">
                <a:solidFill>
                  <a:schemeClr val="bg1"/>
                </a:solidFill>
                <a:latin typeface="Source Sans Pro Black" panose="020B0803030403020204" pitchFamily="34" charset="0"/>
              </a:rPr>
              <a:t> tobias.brennenstuhl@bmvg.bund.de</a:t>
            </a:r>
          </a:p>
        </p:txBody>
      </p:sp>
    </p:spTree>
    <p:extLst>
      <p:ext uri="{BB962C8B-B14F-4D97-AF65-F5344CB8AC3E}">
        <p14:creationId xmlns:p14="http://schemas.microsoft.com/office/powerpoint/2010/main" val="15582544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0164" y="83130"/>
            <a:ext cx="11911672" cy="769441"/>
          </a:xfrm>
          <a:prstGeom prst="rect">
            <a:avLst/>
          </a:prstGeom>
          <a:noFill/>
        </p:spPr>
        <p:txBody>
          <a:bodyPr wrap="square" rtlCol="0">
            <a:spAutoFit/>
          </a:bodyPr>
          <a:lstStyle/>
          <a:p>
            <a:r>
              <a:rPr lang="en-US" sz="4400" dirty="0">
                <a:solidFill>
                  <a:schemeClr val="bg1"/>
                </a:solidFill>
                <a:latin typeface="Source Sans Pro Black" panose="020B0803030403020204" pitchFamily="34" charset="0"/>
              </a:rPr>
              <a:t>Problem Statement</a:t>
            </a:r>
          </a:p>
        </p:txBody>
      </p:sp>
      <p:sp>
        <p:nvSpPr>
          <p:cNvPr id="3" name="TextBox 2">
            <a:extLst>
              <a:ext uri="{FF2B5EF4-FFF2-40B4-BE49-F238E27FC236}">
                <a16:creationId xmlns:a16="http://schemas.microsoft.com/office/drawing/2014/main" id="{2CFCD981-5D53-422B-BFE2-2E3823CD876C}"/>
              </a:ext>
            </a:extLst>
          </p:cNvPr>
          <p:cNvSpPr txBox="1"/>
          <p:nvPr/>
        </p:nvSpPr>
        <p:spPr>
          <a:xfrm>
            <a:off x="359314" y="942424"/>
            <a:ext cx="11230878" cy="4819781"/>
          </a:xfrm>
          <a:prstGeom prst="rect">
            <a:avLst/>
          </a:prstGeom>
          <a:noFill/>
        </p:spPr>
        <p:txBody>
          <a:bodyPr wrap="square" rtlCol="0">
            <a:spAutoFit/>
          </a:bodyPr>
          <a:lstStyle/>
          <a:p>
            <a:pPr marL="285750" lvl="0" indent="-285750" defTabSz="457200" fontAlgn="base">
              <a:spcBef>
                <a:spcPct val="20000"/>
              </a:spcBef>
              <a:spcAft>
                <a:spcPct val="0"/>
              </a:spcAft>
              <a:buFont typeface="Arial" pitchFamily="34" charset="0"/>
              <a:buChar char="•"/>
            </a:pPr>
            <a:r>
              <a:rPr lang="en-US" sz="3200" dirty="0">
                <a:solidFill>
                  <a:prstClr val="white">
                    <a:lumMod val="85000"/>
                  </a:prstClr>
                </a:solidFill>
                <a:latin typeface="Source Sans Pro Light" panose="020B0403030403020204" pitchFamily="34" charset="0"/>
                <a:ea typeface="MS PGothic" pitchFamily="34" charset="-128"/>
              </a:rPr>
              <a:t>It is hard for simulation systems to interconnect, especially with partner nations and C2 systems</a:t>
            </a:r>
          </a:p>
          <a:p>
            <a:pPr marL="285750" lvl="0" indent="-285750" defTabSz="457200" fontAlgn="base">
              <a:spcBef>
                <a:spcPct val="20000"/>
              </a:spcBef>
              <a:spcAft>
                <a:spcPct val="0"/>
              </a:spcAft>
              <a:buFont typeface="Arial" pitchFamily="34" charset="0"/>
              <a:buChar char="•"/>
            </a:pPr>
            <a:r>
              <a:rPr lang="en-US" sz="3200" dirty="0">
                <a:solidFill>
                  <a:prstClr val="white">
                    <a:lumMod val="85000"/>
                  </a:prstClr>
                </a:solidFill>
                <a:latin typeface="Source Sans Pro Light" panose="020B0403030403020204" pitchFamily="34" charset="0"/>
                <a:ea typeface="MS PGothic" pitchFamily="34" charset="-128"/>
              </a:rPr>
              <a:t>Utilizing open-source Web Technology is a valuable resource that can help numerous systems regardless of data classification</a:t>
            </a:r>
          </a:p>
          <a:p>
            <a:pPr marL="285750" lvl="0" indent="-285750" defTabSz="457200" fontAlgn="base">
              <a:spcBef>
                <a:spcPct val="20000"/>
              </a:spcBef>
              <a:spcAft>
                <a:spcPct val="0"/>
              </a:spcAft>
              <a:buFont typeface="Arial" pitchFamily="34" charset="0"/>
              <a:buChar char="•"/>
            </a:pPr>
            <a:r>
              <a:rPr lang="en-US" sz="3200" dirty="0">
                <a:solidFill>
                  <a:prstClr val="white">
                    <a:lumMod val="85000"/>
                  </a:prstClr>
                </a:solidFill>
                <a:latin typeface="Source Sans Pro Light" panose="020B0403030403020204" pitchFamily="34" charset="0"/>
                <a:ea typeface="MS PGothic" pitchFamily="34" charset="-128"/>
              </a:rPr>
              <a:t>Partnerships with NATO partners are needed to improve shared understanding of mutual goals and challenges</a:t>
            </a:r>
          </a:p>
          <a:p>
            <a:pPr marL="285750" indent="-285750" defTabSz="457200" fontAlgn="base">
              <a:spcBef>
                <a:spcPct val="20000"/>
              </a:spcBef>
              <a:spcAft>
                <a:spcPct val="0"/>
              </a:spcAft>
              <a:buFont typeface="Arial" pitchFamily="34" charset="0"/>
              <a:buChar char="•"/>
            </a:pPr>
            <a:r>
              <a:rPr lang="en-US" sz="3200" dirty="0">
                <a:solidFill>
                  <a:prstClr val="white">
                    <a:lumMod val="85000"/>
                  </a:prstClr>
                </a:solidFill>
                <a:latin typeface="Source Sans Pro Light" panose="020B0403030403020204" pitchFamily="34" charset="0"/>
                <a:ea typeface="MS PGothic" pitchFamily="34" charset="-128"/>
              </a:rPr>
              <a:t>M&amp;S is not relevant to active warfighting unless we can achieve interoperability between Live, Virtual and Constructive (LVC) simulations, robot telemetry, and Command and Control (C2)</a:t>
            </a:r>
          </a:p>
        </p:txBody>
      </p:sp>
    </p:spTree>
    <p:extLst>
      <p:ext uri="{BB962C8B-B14F-4D97-AF65-F5344CB8AC3E}">
        <p14:creationId xmlns:p14="http://schemas.microsoft.com/office/powerpoint/2010/main" val="105978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0164" y="83130"/>
            <a:ext cx="11911672" cy="769441"/>
          </a:xfrm>
          <a:prstGeom prst="rect">
            <a:avLst/>
          </a:prstGeom>
          <a:noFill/>
        </p:spPr>
        <p:txBody>
          <a:bodyPr wrap="square" rtlCol="0">
            <a:spAutoFit/>
          </a:bodyPr>
          <a:lstStyle/>
          <a:p>
            <a:r>
              <a:rPr lang="en-US" sz="4400" dirty="0">
                <a:solidFill>
                  <a:schemeClr val="bg1"/>
                </a:solidFill>
                <a:latin typeface="Source Sans Pro Black" panose="020B0803030403020204" pitchFamily="34" charset="0"/>
              </a:rPr>
              <a:t>Research Questions</a:t>
            </a:r>
          </a:p>
        </p:txBody>
      </p:sp>
      <p:sp>
        <p:nvSpPr>
          <p:cNvPr id="3" name="TextBox 2">
            <a:extLst>
              <a:ext uri="{FF2B5EF4-FFF2-40B4-BE49-F238E27FC236}">
                <a16:creationId xmlns:a16="http://schemas.microsoft.com/office/drawing/2014/main" id="{2CFCD981-5D53-422B-BFE2-2E3823CD876C}"/>
              </a:ext>
            </a:extLst>
          </p:cNvPr>
          <p:cNvSpPr txBox="1"/>
          <p:nvPr/>
        </p:nvSpPr>
        <p:spPr>
          <a:xfrm>
            <a:off x="359314" y="942424"/>
            <a:ext cx="11230878" cy="5213735"/>
          </a:xfrm>
          <a:prstGeom prst="rect">
            <a:avLst/>
          </a:prstGeom>
          <a:noFill/>
        </p:spPr>
        <p:txBody>
          <a:bodyPr wrap="square" rtlCol="0">
            <a:spAutoFit/>
          </a:bodyPr>
          <a:lstStyle/>
          <a:p>
            <a:pPr marL="285750" lvl="0" indent="-285750" defTabSz="457200" fontAlgn="base">
              <a:spcBef>
                <a:spcPct val="20000"/>
              </a:spcBef>
              <a:spcAft>
                <a:spcPct val="0"/>
              </a:spcAft>
              <a:buFont typeface="Arial" pitchFamily="34" charset="0"/>
              <a:buChar char="•"/>
            </a:pPr>
            <a:r>
              <a:rPr lang="en-US" sz="3200" dirty="0">
                <a:solidFill>
                  <a:prstClr val="white">
                    <a:lumMod val="85000"/>
                  </a:prstClr>
                </a:solidFill>
                <a:latin typeface="Source Sans Pro Light" panose="020B0403030403020204" pitchFamily="34" charset="0"/>
                <a:ea typeface="MS PGothic" pitchFamily="34" charset="-128"/>
              </a:rPr>
              <a:t>Stability of IEEE DIS specs and capabilities of MOVES LVC Lab offer excellent new opportunities for broad interoperation</a:t>
            </a:r>
          </a:p>
          <a:p>
            <a:pPr marL="742950" lvl="1" indent="-285750" defTabSz="457200" fontAlgn="base">
              <a:spcBef>
                <a:spcPct val="20000"/>
              </a:spcBef>
              <a:spcAft>
                <a:spcPct val="0"/>
              </a:spcAft>
              <a:buFont typeface="Arial" pitchFamily="34" charset="0"/>
              <a:buChar char="•"/>
            </a:pPr>
            <a:r>
              <a:rPr lang="en-US" sz="3200" dirty="0">
                <a:solidFill>
                  <a:prstClr val="white">
                    <a:lumMod val="85000"/>
                  </a:prstClr>
                </a:solidFill>
                <a:latin typeface="Source Sans Pro Light" panose="020B0403030403020204" pitchFamily="34" charset="0"/>
                <a:ea typeface="MS PGothic" pitchFamily="34" charset="-128"/>
              </a:rPr>
              <a:t>Open-source codebase by Mike Bailey offers entire vocabulary</a:t>
            </a:r>
          </a:p>
          <a:p>
            <a:pPr marL="742950" lvl="1" indent="-285750" defTabSz="457200" fontAlgn="base">
              <a:spcBef>
                <a:spcPct val="20000"/>
              </a:spcBef>
              <a:spcAft>
                <a:spcPct val="0"/>
              </a:spcAft>
              <a:buFont typeface="Arial" pitchFamily="34" charset="0"/>
              <a:buChar char="•"/>
            </a:pPr>
            <a:r>
              <a:rPr lang="en-US" sz="3200" dirty="0">
                <a:solidFill>
                  <a:prstClr val="white">
                    <a:lumMod val="85000"/>
                  </a:prstClr>
                </a:solidFill>
                <a:latin typeface="Source Sans Pro Light" panose="020B0403030403020204" pitchFamily="34" charset="0"/>
                <a:ea typeface="MS PGothic" pitchFamily="34" charset="-128"/>
              </a:rPr>
              <a:t>Curt Blais dissertation work on Rich Semantic Track (RST)</a:t>
            </a:r>
          </a:p>
          <a:p>
            <a:pPr marL="742950" lvl="1" indent="-285750" defTabSz="457200" fontAlgn="base">
              <a:spcBef>
                <a:spcPct val="20000"/>
              </a:spcBef>
              <a:spcAft>
                <a:spcPct val="0"/>
              </a:spcAft>
              <a:buFont typeface="Arial" pitchFamily="34" charset="0"/>
              <a:buChar char="•"/>
            </a:pPr>
            <a:r>
              <a:rPr lang="en-US" sz="3200" dirty="0">
                <a:solidFill>
                  <a:prstClr val="white">
                    <a:lumMod val="85000"/>
                  </a:prstClr>
                </a:solidFill>
                <a:latin typeface="Source Sans Pro Light" panose="020B0403030403020204" pitchFamily="34" charset="0"/>
                <a:ea typeface="MS PGothic" pitchFamily="34" charset="-128"/>
              </a:rPr>
              <a:t>How can these best be adapted and applied?</a:t>
            </a:r>
          </a:p>
          <a:p>
            <a:pPr marL="285750" lvl="0" indent="-285750" defTabSz="457200" fontAlgn="base">
              <a:spcBef>
                <a:spcPct val="20000"/>
              </a:spcBef>
              <a:spcAft>
                <a:spcPct val="0"/>
              </a:spcAft>
              <a:buFont typeface="Arial" pitchFamily="34" charset="0"/>
              <a:buChar char="•"/>
            </a:pPr>
            <a:r>
              <a:rPr lang="en-US" sz="3200" dirty="0">
                <a:solidFill>
                  <a:prstClr val="white">
                    <a:lumMod val="85000"/>
                  </a:prstClr>
                </a:solidFill>
                <a:latin typeface="Source Sans Pro Light" panose="020B0403030403020204" pitchFamily="34" charset="0"/>
                <a:ea typeface="MS PGothic" pitchFamily="34" charset="-128"/>
              </a:rPr>
              <a:t>How to promote DIS behavior streams as first-class media type?</a:t>
            </a:r>
          </a:p>
          <a:p>
            <a:pPr marL="742950" lvl="1" indent="-285750" defTabSz="457200" fontAlgn="base">
              <a:spcBef>
                <a:spcPct val="20000"/>
              </a:spcBef>
              <a:spcAft>
                <a:spcPct val="0"/>
              </a:spcAft>
              <a:buFont typeface="Arial" pitchFamily="34" charset="0"/>
              <a:buChar char="•"/>
            </a:pPr>
            <a:r>
              <a:rPr lang="en-US" sz="3200" dirty="0">
                <a:solidFill>
                  <a:prstClr val="white">
                    <a:lumMod val="85000"/>
                  </a:prstClr>
                </a:solidFill>
                <a:latin typeface="Source Sans Pro Light" panose="020B0403030403020204" pitchFamily="34" charset="0"/>
                <a:ea typeface="MS PGothic" pitchFamily="34" charset="-128"/>
              </a:rPr>
              <a:t>Coherent data streams for collaboration, simulation, telemetry</a:t>
            </a:r>
          </a:p>
          <a:p>
            <a:pPr marL="742950" lvl="1" indent="-285750" defTabSz="457200" fontAlgn="base">
              <a:spcBef>
                <a:spcPct val="20000"/>
              </a:spcBef>
              <a:spcAft>
                <a:spcPct val="0"/>
              </a:spcAft>
              <a:buFont typeface="Arial" pitchFamily="34" charset="0"/>
              <a:buChar char="•"/>
            </a:pPr>
            <a:r>
              <a:rPr lang="en-US" sz="3200" dirty="0">
                <a:solidFill>
                  <a:prstClr val="white">
                    <a:lumMod val="85000"/>
                  </a:prstClr>
                </a:solidFill>
                <a:latin typeface="Source Sans Pro Light" panose="020B0403030403020204" pitchFamily="34" charset="0"/>
                <a:ea typeface="MS PGothic" pitchFamily="34" charset="-128"/>
              </a:rPr>
              <a:t>Unit testing of recorded streams for adaptable repeatability</a:t>
            </a:r>
          </a:p>
          <a:p>
            <a:pPr marL="742950" lvl="1" indent="-285750" defTabSz="457200" fontAlgn="base">
              <a:spcBef>
                <a:spcPct val="20000"/>
              </a:spcBef>
              <a:spcAft>
                <a:spcPct val="0"/>
              </a:spcAft>
              <a:buFont typeface="Arial" pitchFamily="34" charset="0"/>
              <a:buChar char="•"/>
            </a:pPr>
            <a:r>
              <a:rPr lang="en-US" sz="3200" dirty="0">
                <a:solidFill>
                  <a:prstClr val="white">
                    <a:lumMod val="85000"/>
                  </a:prstClr>
                </a:solidFill>
                <a:latin typeface="Source Sans Pro Light" panose="020B0403030403020204" pitchFamily="34" charset="0"/>
                <a:ea typeface="MS PGothic" pitchFamily="34" charset="-128"/>
              </a:rPr>
              <a:t>Establish archivable annotated records of simulation activity</a:t>
            </a:r>
          </a:p>
        </p:txBody>
      </p:sp>
    </p:spTree>
    <p:extLst>
      <p:ext uri="{BB962C8B-B14F-4D97-AF65-F5344CB8AC3E}">
        <p14:creationId xmlns:p14="http://schemas.microsoft.com/office/powerpoint/2010/main" val="2568241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0164" y="69275"/>
            <a:ext cx="11911672" cy="769441"/>
          </a:xfrm>
          <a:prstGeom prst="rect">
            <a:avLst/>
          </a:prstGeom>
          <a:noFill/>
        </p:spPr>
        <p:txBody>
          <a:bodyPr wrap="square" rtlCol="0">
            <a:spAutoFit/>
          </a:bodyPr>
          <a:lstStyle/>
          <a:p>
            <a:r>
              <a:rPr lang="en-US" sz="4400" dirty="0">
                <a:solidFill>
                  <a:schemeClr val="bg1"/>
                </a:solidFill>
                <a:latin typeface="Source Sans Pro Black" panose="020B0803030403020204" pitchFamily="34" charset="0"/>
              </a:rPr>
              <a:t>Basic Premises</a:t>
            </a:r>
          </a:p>
        </p:txBody>
      </p:sp>
      <p:sp>
        <p:nvSpPr>
          <p:cNvPr id="3" name="TextBox 2">
            <a:extLst>
              <a:ext uri="{FF2B5EF4-FFF2-40B4-BE49-F238E27FC236}">
                <a16:creationId xmlns:a16="http://schemas.microsoft.com/office/drawing/2014/main" id="{EE927FA5-C517-4674-81E1-5A08B6FC25F2}"/>
              </a:ext>
            </a:extLst>
          </p:cNvPr>
          <p:cNvSpPr txBox="1"/>
          <p:nvPr/>
        </p:nvSpPr>
        <p:spPr>
          <a:xfrm>
            <a:off x="480561" y="1003047"/>
            <a:ext cx="11230878" cy="4622804"/>
          </a:xfrm>
          <a:prstGeom prst="rect">
            <a:avLst/>
          </a:prstGeom>
          <a:noFill/>
        </p:spPr>
        <p:txBody>
          <a:bodyPr wrap="square" rtlCol="0">
            <a:spAutoFit/>
          </a:bodyPr>
          <a:lstStyle/>
          <a:p>
            <a:pPr marL="285750" indent="-285750" defTabSz="457200" fontAlgn="base">
              <a:spcBef>
                <a:spcPct val="20000"/>
              </a:spcBef>
              <a:spcAft>
                <a:spcPct val="0"/>
              </a:spcAft>
              <a:buFont typeface="Arial" pitchFamily="34" charset="0"/>
              <a:buChar char="•"/>
            </a:pPr>
            <a:r>
              <a:rPr lang="en-US" sz="3200" b="1" dirty="0">
                <a:solidFill>
                  <a:prstClr val="white">
                    <a:lumMod val="85000"/>
                  </a:prstClr>
                </a:solidFill>
                <a:latin typeface="Source Sans Pro Light" panose="020B0403030403020204" pitchFamily="34" charset="0"/>
                <a:ea typeface="MS PGothic" pitchFamily="34" charset="-128"/>
              </a:rPr>
              <a:t>A stream is a stream, at rest in a file or in motion over the network</a:t>
            </a:r>
          </a:p>
          <a:p>
            <a:pPr marL="742950" lvl="1" indent="-285750" defTabSz="457200" fontAlgn="base">
              <a:spcBef>
                <a:spcPct val="20000"/>
              </a:spcBef>
              <a:spcAft>
                <a:spcPct val="0"/>
              </a:spcAft>
              <a:buFont typeface="Arial" pitchFamily="34" charset="0"/>
              <a:buChar char="•"/>
            </a:pPr>
            <a:r>
              <a:rPr lang="en-US" sz="3200" dirty="0">
                <a:solidFill>
                  <a:prstClr val="white">
                    <a:lumMod val="85000"/>
                  </a:prstClr>
                </a:solidFill>
                <a:latin typeface="Source Sans Pro Light" panose="020B0403030403020204" pitchFamily="34" charset="0"/>
                <a:ea typeface="MS PGothic" pitchFamily="34" charset="-128"/>
              </a:rPr>
              <a:t>Playback recorded manipulation of a model using PDUs</a:t>
            </a:r>
          </a:p>
          <a:p>
            <a:pPr marL="742950" lvl="1" indent="-285750" defTabSz="457200" fontAlgn="base">
              <a:spcBef>
                <a:spcPct val="20000"/>
              </a:spcBef>
              <a:spcAft>
                <a:spcPct val="0"/>
              </a:spcAft>
              <a:buFont typeface="Arial" pitchFamily="34" charset="0"/>
              <a:buChar char="•"/>
            </a:pPr>
            <a:r>
              <a:rPr lang="en-US" sz="3200" dirty="0">
                <a:solidFill>
                  <a:prstClr val="white">
                    <a:lumMod val="85000"/>
                  </a:prstClr>
                </a:solidFill>
                <a:latin typeface="Source Sans Pro Light" panose="020B0403030403020204" pitchFamily="34" charset="0"/>
                <a:ea typeface="MS PGothic" pitchFamily="34" charset="-128"/>
              </a:rPr>
              <a:t>Stream manipulation of models using OpenDIS7 library</a:t>
            </a:r>
          </a:p>
          <a:p>
            <a:pPr marL="285750" lvl="0" indent="-285750" defTabSz="457200" fontAlgn="base">
              <a:spcBef>
                <a:spcPct val="20000"/>
              </a:spcBef>
              <a:spcAft>
                <a:spcPct val="0"/>
              </a:spcAft>
              <a:buFont typeface="Arial" pitchFamily="34" charset="0"/>
              <a:buChar char="•"/>
            </a:pPr>
            <a:r>
              <a:rPr lang="en-US" sz="3200" dirty="0">
                <a:solidFill>
                  <a:prstClr val="white">
                    <a:lumMod val="85000"/>
                  </a:prstClr>
                </a:solidFill>
                <a:latin typeface="Source Sans Pro Light" panose="020B0403030403020204" pitchFamily="34" charset="0"/>
                <a:ea typeface="MS PGothic" pitchFamily="34" charset="-128"/>
              </a:rPr>
              <a:t>Multiple open-source codebases available, initially Java with more languages to follow (JavaScript, Python, XML, JSON, etc.)</a:t>
            </a:r>
          </a:p>
          <a:p>
            <a:pPr marL="285750" lvl="0" indent="-285750" defTabSz="457200" fontAlgn="base">
              <a:spcBef>
                <a:spcPct val="20000"/>
              </a:spcBef>
              <a:spcAft>
                <a:spcPct val="0"/>
              </a:spcAft>
              <a:buFont typeface="Arial" pitchFamily="34" charset="0"/>
              <a:buChar char="•"/>
            </a:pPr>
            <a:r>
              <a:rPr lang="en-US" sz="3200" dirty="0">
                <a:solidFill>
                  <a:prstClr val="white">
                    <a:lumMod val="85000"/>
                  </a:prstClr>
                </a:solidFill>
                <a:latin typeface="Source Sans Pro Light" panose="020B0403030403020204" pitchFamily="34" charset="0"/>
                <a:ea typeface="MS PGothic" pitchFamily="34" charset="-128"/>
              </a:rPr>
              <a:t>X3D Graphics standard allows dynamic 3D in any Web browser</a:t>
            </a:r>
          </a:p>
          <a:p>
            <a:pPr marL="742950" lvl="1" indent="-285750" defTabSz="457200" fontAlgn="base">
              <a:spcBef>
                <a:spcPct val="20000"/>
              </a:spcBef>
              <a:spcAft>
                <a:spcPct val="0"/>
              </a:spcAft>
              <a:buFont typeface="Arial" pitchFamily="34" charset="0"/>
              <a:buChar char="•"/>
            </a:pPr>
            <a:r>
              <a:rPr lang="en-US" sz="3200" dirty="0">
                <a:solidFill>
                  <a:prstClr val="white">
                    <a:lumMod val="85000"/>
                  </a:prstClr>
                </a:solidFill>
                <a:latin typeface="Source Sans Pro Light" panose="020B0403030403020204" pitchFamily="34" charset="0"/>
                <a:ea typeface="MS PGothic" pitchFamily="34" charset="-128"/>
              </a:rPr>
              <a:t>Record remote animation of a model using PDUs</a:t>
            </a:r>
          </a:p>
          <a:p>
            <a:pPr marL="742950" lvl="1" indent="-285750" defTabSz="457200" fontAlgn="base">
              <a:spcBef>
                <a:spcPct val="20000"/>
              </a:spcBef>
              <a:spcAft>
                <a:spcPct val="0"/>
              </a:spcAft>
              <a:buFont typeface="Arial" pitchFamily="34" charset="0"/>
              <a:buChar char="•"/>
            </a:pPr>
            <a:r>
              <a:rPr lang="en-US" sz="3200" dirty="0">
                <a:solidFill>
                  <a:prstClr val="white">
                    <a:lumMod val="85000"/>
                  </a:prstClr>
                </a:solidFill>
                <a:latin typeface="Source Sans Pro Light" panose="020B0403030403020204" pitchFamily="34" charset="0"/>
                <a:ea typeface="MS PGothic" pitchFamily="34" charset="-128"/>
              </a:rPr>
              <a:t>Distill concise first-order linear interpolators from streams</a:t>
            </a:r>
          </a:p>
        </p:txBody>
      </p:sp>
    </p:spTree>
    <p:extLst>
      <p:ext uri="{BB962C8B-B14F-4D97-AF65-F5344CB8AC3E}">
        <p14:creationId xmlns:p14="http://schemas.microsoft.com/office/powerpoint/2010/main" val="3957639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Computer">
            <a:extLst>
              <a:ext uri="{FF2B5EF4-FFF2-40B4-BE49-F238E27FC236}">
                <a16:creationId xmlns:a16="http://schemas.microsoft.com/office/drawing/2014/main" id="{384EBCA5-E321-47EF-B0F1-F92A1C9B062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489494" y="3375256"/>
            <a:ext cx="1798888" cy="1798888"/>
          </a:xfrm>
          <a:prstGeom prst="rect">
            <a:avLst/>
          </a:prstGeom>
        </p:spPr>
      </p:pic>
      <p:pic>
        <p:nvPicPr>
          <p:cNvPr id="5" name="Graphic 4" descr="Syncing cloud">
            <a:extLst>
              <a:ext uri="{FF2B5EF4-FFF2-40B4-BE49-F238E27FC236}">
                <a16:creationId xmlns:a16="http://schemas.microsoft.com/office/drawing/2014/main" id="{33218117-00D4-448C-96CD-A0832844A88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5267845" y="1106552"/>
            <a:ext cx="914400" cy="914400"/>
          </a:xfrm>
          <a:prstGeom prst="rect">
            <a:avLst/>
          </a:prstGeom>
        </p:spPr>
      </p:pic>
      <p:pic>
        <p:nvPicPr>
          <p:cNvPr id="6" name="Graphic 5" descr="Computer">
            <a:extLst>
              <a:ext uri="{FF2B5EF4-FFF2-40B4-BE49-F238E27FC236}">
                <a16:creationId xmlns:a16="http://schemas.microsoft.com/office/drawing/2014/main" id="{C01BFB85-D197-4A6B-B447-7562D83FA6E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8228024" y="3261766"/>
            <a:ext cx="1798888" cy="1798888"/>
          </a:xfrm>
          <a:prstGeom prst="rect">
            <a:avLst/>
          </a:prstGeom>
        </p:spPr>
      </p:pic>
      <p:cxnSp>
        <p:nvCxnSpPr>
          <p:cNvPr id="8" name="Straight Arrow Connector 7">
            <a:extLst>
              <a:ext uri="{FF2B5EF4-FFF2-40B4-BE49-F238E27FC236}">
                <a16:creationId xmlns:a16="http://schemas.microsoft.com/office/drawing/2014/main" id="{6BE6894A-A861-46E8-A4C2-F23F953AB380}"/>
              </a:ext>
            </a:extLst>
          </p:cNvPr>
          <p:cNvCxnSpPr>
            <a:cxnSpLocks/>
          </p:cNvCxnSpPr>
          <p:nvPr/>
        </p:nvCxnSpPr>
        <p:spPr>
          <a:xfrm flipV="1">
            <a:off x="3436883" y="2020952"/>
            <a:ext cx="1623909" cy="1792472"/>
          </a:xfrm>
          <a:prstGeom prst="straightConnector1">
            <a:avLst/>
          </a:prstGeom>
          <a:ln w="28575">
            <a:solidFill>
              <a:schemeClr val="bg1"/>
            </a:solidFill>
            <a:headEnd type="arrow" w="med" len="med"/>
            <a:tailEnd type="arrow" w="med" len="med"/>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F2186A7E-C741-4AC5-AB49-8245C5B28F77}"/>
              </a:ext>
            </a:extLst>
          </p:cNvPr>
          <p:cNvCxnSpPr>
            <a:cxnSpLocks/>
          </p:cNvCxnSpPr>
          <p:nvPr/>
        </p:nvCxnSpPr>
        <p:spPr>
          <a:xfrm flipH="1" flipV="1">
            <a:off x="6389298" y="2020952"/>
            <a:ext cx="1684230" cy="1679276"/>
          </a:xfrm>
          <a:prstGeom prst="straightConnector1">
            <a:avLst/>
          </a:prstGeom>
          <a:ln w="28575">
            <a:solidFill>
              <a:schemeClr val="bg1"/>
            </a:solidFill>
            <a:headEnd type="arrow" w="med" len="med"/>
            <a:tailEnd type="arrow" w="med" len="med"/>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6C6DA7E6-3C77-4F98-BCFF-C6E1BEFE3E85}"/>
              </a:ext>
            </a:extLst>
          </p:cNvPr>
          <p:cNvSpPr txBox="1"/>
          <p:nvPr/>
        </p:nvSpPr>
        <p:spPr>
          <a:xfrm>
            <a:off x="1961762" y="5174144"/>
            <a:ext cx="1233479" cy="400110"/>
          </a:xfrm>
          <a:prstGeom prst="rect">
            <a:avLst/>
          </a:prstGeom>
          <a:noFill/>
        </p:spPr>
        <p:txBody>
          <a:bodyPr wrap="none" rtlCol="0">
            <a:spAutoFit/>
          </a:bodyPr>
          <a:lstStyle/>
          <a:p>
            <a:r>
              <a:rPr lang="de-DE" sz="2000" dirty="0">
                <a:solidFill>
                  <a:schemeClr val="bg1"/>
                </a:solidFill>
              </a:rPr>
              <a:t>Spiders3D</a:t>
            </a:r>
            <a:endParaRPr lang="de-DE" dirty="0">
              <a:solidFill>
                <a:schemeClr val="bg1"/>
              </a:solidFill>
            </a:endParaRPr>
          </a:p>
        </p:txBody>
      </p:sp>
      <p:sp>
        <p:nvSpPr>
          <p:cNvPr id="15" name="TextBox 14">
            <a:extLst>
              <a:ext uri="{FF2B5EF4-FFF2-40B4-BE49-F238E27FC236}">
                <a16:creationId xmlns:a16="http://schemas.microsoft.com/office/drawing/2014/main" id="{431899AE-68BD-4FDD-991C-320D0B2B0A43}"/>
              </a:ext>
            </a:extLst>
          </p:cNvPr>
          <p:cNvSpPr txBox="1"/>
          <p:nvPr/>
        </p:nvSpPr>
        <p:spPr>
          <a:xfrm>
            <a:off x="8286880" y="5174144"/>
            <a:ext cx="1233479" cy="400110"/>
          </a:xfrm>
          <a:prstGeom prst="rect">
            <a:avLst/>
          </a:prstGeom>
          <a:noFill/>
        </p:spPr>
        <p:txBody>
          <a:bodyPr wrap="none" rtlCol="0">
            <a:spAutoFit/>
          </a:bodyPr>
          <a:lstStyle/>
          <a:p>
            <a:r>
              <a:rPr lang="de-DE" sz="2000" dirty="0">
                <a:solidFill>
                  <a:schemeClr val="bg1"/>
                </a:solidFill>
              </a:rPr>
              <a:t>Spiders3D</a:t>
            </a:r>
            <a:endParaRPr lang="de-DE" dirty="0">
              <a:solidFill>
                <a:schemeClr val="bg1"/>
              </a:solidFill>
            </a:endParaRPr>
          </a:p>
        </p:txBody>
      </p:sp>
      <p:sp>
        <p:nvSpPr>
          <p:cNvPr id="18" name="TextBox 17">
            <a:extLst>
              <a:ext uri="{FF2B5EF4-FFF2-40B4-BE49-F238E27FC236}">
                <a16:creationId xmlns:a16="http://schemas.microsoft.com/office/drawing/2014/main" id="{81DAB33A-ECC1-49D0-B055-EB0D271631EC}"/>
              </a:ext>
            </a:extLst>
          </p:cNvPr>
          <p:cNvSpPr txBox="1"/>
          <p:nvPr/>
        </p:nvSpPr>
        <p:spPr>
          <a:xfrm>
            <a:off x="59651" y="0"/>
            <a:ext cx="11911672" cy="769441"/>
          </a:xfrm>
          <a:prstGeom prst="rect">
            <a:avLst/>
          </a:prstGeom>
          <a:noFill/>
        </p:spPr>
        <p:txBody>
          <a:bodyPr wrap="square" rtlCol="0">
            <a:spAutoFit/>
          </a:bodyPr>
          <a:lstStyle/>
          <a:p>
            <a:r>
              <a:rPr lang="en-US" sz="4400" dirty="0">
                <a:solidFill>
                  <a:schemeClr val="bg1"/>
                </a:solidFill>
                <a:latin typeface="Source Sans Pro Black" panose="020B0803030403020204" pitchFamily="34" charset="0"/>
              </a:rPr>
              <a:t>Use Case 1: Long-Haul DIS for Collaboration </a:t>
            </a:r>
          </a:p>
        </p:txBody>
      </p:sp>
      <p:sp>
        <p:nvSpPr>
          <p:cNvPr id="11" name="TextBox 10">
            <a:extLst>
              <a:ext uri="{FF2B5EF4-FFF2-40B4-BE49-F238E27FC236}">
                <a16:creationId xmlns:a16="http://schemas.microsoft.com/office/drawing/2014/main" id="{B9DD6346-0429-420C-AEF1-1DCD6EB9A75C}"/>
              </a:ext>
            </a:extLst>
          </p:cNvPr>
          <p:cNvSpPr txBox="1"/>
          <p:nvPr/>
        </p:nvSpPr>
        <p:spPr>
          <a:xfrm>
            <a:off x="1155459" y="1443544"/>
            <a:ext cx="2027478" cy="1200329"/>
          </a:xfrm>
          <a:prstGeom prst="rect">
            <a:avLst/>
          </a:prstGeom>
          <a:noFill/>
        </p:spPr>
        <p:txBody>
          <a:bodyPr wrap="none" rtlCol="0">
            <a:spAutoFit/>
          </a:bodyPr>
          <a:lstStyle/>
          <a:p>
            <a:r>
              <a:rPr lang="de-DE" sz="3600" dirty="0">
                <a:solidFill>
                  <a:schemeClr val="bg1"/>
                </a:solidFill>
              </a:rPr>
              <a:t>Monterey</a:t>
            </a:r>
          </a:p>
          <a:p>
            <a:r>
              <a:rPr lang="de-DE" sz="3600" dirty="0">
                <a:solidFill>
                  <a:schemeClr val="bg1"/>
                </a:solidFill>
              </a:rPr>
              <a:t>LVC Lab</a:t>
            </a:r>
            <a:endParaRPr lang="de-DE" sz="3200" dirty="0">
              <a:solidFill>
                <a:schemeClr val="bg1"/>
              </a:solidFill>
            </a:endParaRPr>
          </a:p>
        </p:txBody>
      </p:sp>
      <p:sp>
        <p:nvSpPr>
          <p:cNvPr id="12" name="TextBox 11">
            <a:extLst>
              <a:ext uri="{FF2B5EF4-FFF2-40B4-BE49-F238E27FC236}">
                <a16:creationId xmlns:a16="http://schemas.microsoft.com/office/drawing/2014/main" id="{DF1CF785-155E-4AA6-ADE9-78D9B978CC08}"/>
              </a:ext>
            </a:extLst>
          </p:cNvPr>
          <p:cNvSpPr txBox="1"/>
          <p:nvPr/>
        </p:nvSpPr>
        <p:spPr>
          <a:xfrm>
            <a:off x="8298098" y="1443543"/>
            <a:ext cx="2715872" cy="1200329"/>
          </a:xfrm>
          <a:prstGeom prst="rect">
            <a:avLst/>
          </a:prstGeom>
          <a:noFill/>
        </p:spPr>
        <p:txBody>
          <a:bodyPr wrap="none" rtlCol="0">
            <a:spAutoFit/>
          </a:bodyPr>
          <a:lstStyle/>
          <a:p>
            <a:r>
              <a:rPr lang="de-DE" sz="3600" dirty="0" err="1">
                <a:solidFill>
                  <a:schemeClr val="bg1"/>
                </a:solidFill>
              </a:rPr>
              <a:t>Poznan</a:t>
            </a:r>
            <a:r>
              <a:rPr lang="de-DE" sz="3600" dirty="0">
                <a:solidFill>
                  <a:schemeClr val="bg1"/>
                </a:solidFill>
              </a:rPr>
              <a:t>, PL</a:t>
            </a:r>
          </a:p>
          <a:p>
            <a:r>
              <a:rPr lang="de-DE" sz="3600" dirty="0">
                <a:solidFill>
                  <a:schemeClr val="bg1"/>
                </a:solidFill>
              </a:rPr>
              <a:t>Bydgoszcz, PL</a:t>
            </a:r>
            <a:endParaRPr lang="de-DE" sz="3200" dirty="0">
              <a:solidFill>
                <a:schemeClr val="bg1"/>
              </a:solidFill>
            </a:endParaRPr>
          </a:p>
        </p:txBody>
      </p:sp>
      <p:sp>
        <p:nvSpPr>
          <p:cNvPr id="13" name="TextBox 12">
            <a:extLst>
              <a:ext uri="{FF2B5EF4-FFF2-40B4-BE49-F238E27FC236}">
                <a16:creationId xmlns:a16="http://schemas.microsoft.com/office/drawing/2014/main" id="{DBFD87FB-F26E-41D9-AE0A-3374F52A8465}"/>
              </a:ext>
            </a:extLst>
          </p:cNvPr>
          <p:cNvSpPr txBox="1"/>
          <p:nvPr/>
        </p:nvSpPr>
        <p:spPr>
          <a:xfrm>
            <a:off x="5302180" y="1816778"/>
            <a:ext cx="957313" cy="646331"/>
          </a:xfrm>
          <a:prstGeom prst="rect">
            <a:avLst/>
          </a:prstGeom>
          <a:noFill/>
        </p:spPr>
        <p:txBody>
          <a:bodyPr wrap="none" rtlCol="0">
            <a:spAutoFit/>
          </a:bodyPr>
          <a:lstStyle/>
          <a:p>
            <a:r>
              <a:rPr lang="de-DE" sz="3600" dirty="0">
                <a:solidFill>
                  <a:schemeClr val="bg1"/>
                </a:solidFill>
              </a:rPr>
              <a:t>HPC</a:t>
            </a:r>
            <a:endParaRPr lang="de-DE" sz="3200" dirty="0">
              <a:solidFill>
                <a:schemeClr val="bg1"/>
              </a:solidFill>
            </a:endParaRPr>
          </a:p>
        </p:txBody>
      </p:sp>
      <p:sp>
        <p:nvSpPr>
          <p:cNvPr id="4" name="Rectangle 3">
            <a:extLst>
              <a:ext uri="{FF2B5EF4-FFF2-40B4-BE49-F238E27FC236}">
                <a16:creationId xmlns:a16="http://schemas.microsoft.com/office/drawing/2014/main" id="{2BCACB5B-7EBB-4A9F-ABCD-63F5CF26F6D2}"/>
              </a:ext>
            </a:extLst>
          </p:cNvPr>
          <p:cNvSpPr/>
          <p:nvPr/>
        </p:nvSpPr>
        <p:spPr>
          <a:xfrm>
            <a:off x="3771060" y="6123044"/>
            <a:ext cx="4019551" cy="480180"/>
          </a:xfrm>
          <a:prstGeom prst="rect">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t>Future Work</a:t>
            </a:r>
            <a:endParaRPr lang="en-US" sz="2800" dirty="0"/>
          </a:p>
        </p:txBody>
      </p:sp>
    </p:spTree>
    <p:extLst>
      <p:ext uri="{BB962C8B-B14F-4D97-AF65-F5344CB8AC3E}">
        <p14:creationId xmlns:p14="http://schemas.microsoft.com/office/powerpoint/2010/main" val="38902626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Computer">
            <a:extLst>
              <a:ext uri="{FF2B5EF4-FFF2-40B4-BE49-F238E27FC236}">
                <a16:creationId xmlns:a16="http://schemas.microsoft.com/office/drawing/2014/main" id="{384EBCA5-E321-47EF-B0F1-F92A1C9B062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1489494" y="3375256"/>
            <a:ext cx="1798888" cy="1798888"/>
          </a:xfrm>
          <a:prstGeom prst="rect">
            <a:avLst/>
          </a:prstGeom>
        </p:spPr>
      </p:pic>
      <p:pic>
        <p:nvPicPr>
          <p:cNvPr id="5" name="Graphic 4" descr="Syncing cloud">
            <a:extLst>
              <a:ext uri="{FF2B5EF4-FFF2-40B4-BE49-F238E27FC236}">
                <a16:creationId xmlns:a16="http://schemas.microsoft.com/office/drawing/2014/main" id="{33218117-00D4-448C-96CD-A0832844A88A}"/>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 xmlns:asvg="http://schemas.microsoft.com/office/drawing/2016/SVG/main" r:embed="rId7"/>
              </a:ext>
            </a:extLst>
          </a:blip>
          <a:stretch>
            <a:fillRect/>
          </a:stretch>
        </p:blipFill>
        <p:spPr>
          <a:xfrm>
            <a:off x="5267845" y="1106552"/>
            <a:ext cx="914400" cy="914400"/>
          </a:xfrm>
          <a:prstGeom prst="rect">
            <a:avLst/>
          </a:prstGeom>
        </p:spPr>
      </p:pic>
      <p:pic>
        <p:nvPicPr>
          <p:cNvPr id="6" name="Graphic 5" descr="Computer">
            <a:extLst>
              <a:ext uri="{FF2B5EF4-FFF2-40B4-BE49-F238E27FC236}">
                <a16:creationId xmlns:a16="http://schemas.microsoft.com/office/drawing/2014/main" id="{C01BFB85-D197-4A6B-B447-7562D83FA6E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8228024" y="3261766"/>
            <a:ext cx="1798888" cy="1798888"/>
          </a:xfrm>
          <a:prstGeom prst="rect">
            <a:avLst/>
          </a:prstGeom>
        </p:spPr>
      </p:pic>
      <p:cxnSp>
        <p:nvCxnSpPr>
          <p:cNvPr id="8" name="Straight Arrow Connector 7">
            <a:extLst>
              <a:ext uri="{FF2B5EF4-FFF2-40B4-BE49-F238E27FC236}">
                <a16:creationId xmlns:a16="http://schemas.microsoft.com/office/drawing/2014/main" id="{6BE6894A-A861-46E8-A4C2-F23F953AB380}"/>
              </a:ext>
            </a:extLst>
          </p:cNvPr>
          <p:cNvCxnSpPr>
            <a:cxnSpLocks/>
            <a:stCxn id="17" idx="0"/>
          </p:cNvCxnSpPr>
          <p:nvPr/>
        </p:nvCxnSpPr>
        <p:spPr>
          <a:xfrm flipV="1">
            <a:off x="3498396" y="2003481"/>
            <a:ext cx="1460132" cy="1218263"/>
          </a:xfrm>
          <a:prstGeom prst="straightConnector1">
            <a:avLst/>
          </a:prstGeom>
          <a:ln w="28575">
            <a:solidFill>
              <a:schemeClr val="bg1"/>
            </a:solidFill>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F2186A7E-C741-4AC5-AB49-8245C5B28F77}"/>
              </a:ext>
            </a:extLst>
          </p:cNvPr>
          <p:cNvCxnSpPr>
            <a:cxnSpLocks/>
          </p:cNvCxnSpPr>
          <p:nvPr/>
        </p:nvCxnSpPr>
        <p:spPr>
          <a:xfrm flipH="1" flipV="1">
            <a:off x="6389298" y="2020952"/>
            <a:ext cx="1684230" cy="1679276"/>
          </a:xfrm>
          <a:prstGeom prst="straightConnector1">
            <a:avLst/>
          </a:prstGeom>
          <a:ln w="28575">
            <a:solidFill>
              <a:schemeClr val="bg1"/>
            </a:solidFill>
            <a:headEnd type="arrow" w="med" len="med"/>
            <a:tailEnd type="none" w="med" len="med"/>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6C6DA7E6-3C77-4F98-BCFF-C6E1BEFE3E85}"/>
              </a:ext>
            </a:extLst>
          </p:cNvPr>
          <p:cNvSpPr txBox="1"/>
          <p:nvPr/>
        </p:nvSpPr>
        <p:spPr>
          <a:xfrm>
            <a:off x="1489494" y="4980343"/>
            <a:ext cx="1736694" cy="400110"/>
          </a:xfrm>
          <a:prstGeom prst="rect">
            <a:avLst/>
          </a:prstGeom>
          <a:noFill/>
        </p:spPr>
        <p:txBody>
          <a:bodyPr wrap="none" rtlCol="0">
            <a:spAutoFit/>
          </a:bodyPr>
          <a:lstStyle/>
          <a:p>
            <a:r>
              <a:rPr lang="de-DE" sz="2000" dirty="0">
                <a:solidFill>
                  <a:schemeClr val="bg1"/>
                </a:solidFill>
              </a:rPr>
              <a:t>DIS </a:t>
            </a:r>
            <a:r>
              <a:rPr lang="en-US" sz="2000" dirty="0">
                <a:solidFill>
                  <a:schemeClr val="bg1"/>
                </a:solidFill>
              </a:rPr>
              <a:t>application</a:t>
            </a:r>
            <a:endParaRPr lang="en-US" dirty="0">
              <a:solidFill>
                <a:schemeClr val="bg1"/>
              </a:solidFill>
            </a:endParaRPr>
          </a:p>
        </p:txBody>
      </p:sp>
      <p:sp>
        <p:nvSpPr>
          <p:cNvPr id="15" name="TextBox 14">
            <a:extLst>
              <a:ext uri="{FF2B5EF4-FFF2-40B4-BE49-F238E27FC236}">
                <a16:creationId xmlns:a16="http://schemas.microsoft.com/office/drawing/2014/main" id="{431899AE-68BD-4FDD-991C-320D0B2B0A43}"/>
              </a:ext>
            </a:extLst>
          </p:cNvPr>
          <p:cNvSpPr txBox="1"/>
          <p:nvPr/>
        </p:nvSpPr>
        <p:spPr>
          <a:xfrm>
            <a:off x="8286880" y="5060654"/>
            <a:ext cx="1576970" cy="400110"/>
          </a:xfrm>
          <a:prstGeom prst="rect">
            <a:avLst/>
          </a:prstGeom>
          <a:noFill/>
        </p:spPr>
        <p:txBody>
          <a:bodyPr wrap="none" rtlCol="0">
            <a:spAutoFit/>
          </a:bodyPr>
          <a:lstStyle/>
          <a:p>
            <a:r>
              <a:rPr lang="de-DE" sz="2000" dirty="0">
                <a:solidFill>
                  <a:schemeClr val="bg1"/>
                </a:solidFill>
              </a:rPr>
              <a:t>Web </a:t>
            </a:r>
            <a:r>
              <a:rPr lang="de-DE" sz="2000" dirty="0" err="1">
                <a:solidFill>
                  <a:schemeClr val="bg1"/>
                </a:solidFill>
              </a:rPr>
              <a:t>browser</a:t>
            </a:r>
            <a:endParaRPr lang="de-DE" dirty="0">
              <a:solidFill>
                <a:schemeClr val="bg1"/>
              </a:solidFill>
            </a:endParaRPr>
          </a:p>
        </p:txBody>
      </p:sp>
      <p:sp>
        <p:nvSpPr>
          <p:cNvPr id="18" name="TextBox 17">
            <a:extLst>
              <a:ext uri="{FF2B5EF4-FFF2-40B4-BE49-F238E27FC236}">
                <a16:creationId xmlns:a16="http://schemas.microsoft.com/office/drawing/2014/main" id="{81DAB33A-ECC1-49D0-B055-EB0D271631EC}"/>
              </a:ext>
            </a:extLst>
          </p:cNvPr>
          <p:cNvSpPr txBox="1"/>
          <p:nvPr/>
        </p:nvSpPr>
        <p:spPr>
          <a:xfrm>
            <a:off x="0" y="0"/>
            <a:ext cx="12117600" cy="769441"/>
          </a:xfrm>
          <a:prstGeom prst="rect">
            <a:avLst/>
          </a:prstGeom>
          <a:noFill/>
        </p:spPr>
        <p:txBody>
          <a:bodyPr wrap="square" rtlCol="0">
            <a:spAutoFit/>
          </a:bodyPr>
          <a:lstStyle/>
          <a:p>
            <a:r>
              <a:rPr lang="en-US" sz="4400" dirty="0">
                <a:solidFill>
                  <a:schemeClr val="bg1"/>
                </a:solidFill>
                <a:latin typeface="Source Sans Pro Black" panose="020B0803030403020204" pitchFamily="34" charset="0"/>
              </a:rPr>
              <a:t>Use Case 2: Record in LVC Lab / Playback in X3D</a:t>
            </a:r>
          </a:p>
        </p:txBody>
      </p:sp>
      <p:sp>
        <p:nvSpPr>
          <p:cNvPr id="11" name="TextBox 10">
            <a:extLst>
              <a:ext uri="{FF2B5EF4-FFF2-40B4-BE49-F238E27FC236}">
                <a16:creationId xmlns:a16="http://schemas.microsoft.com/office/drawing/2014/main" id="{B9DD6346-0429-420C-AEF1-1DCD6EB9A75C}"/>
              </a:ext>
            </a:extLst>
          </p:cNvPr>
          <p:cNvSpPr txBox="1"/>
          <p:nvPr/>
        </p:nvSpPr>
        <p:spPr>
          <a:xfrm>
            <a:off x="1254909" y="1074398"/>
            <a:ext cx="2027478" cy="1200329"/>
          </a:xfrm>
          <a:prstGeom prst="rect">
            <a:avLst/>
          </a:prstGeom>
          <a:noFill/>
        </p:spPr>
        <p:txBody>
          <a:bodyPr wrap="none" rtlCol="0">
            <a:spAutoFit/>
          </a:bodyPr>
          <a:lstStyle/>
          <a:p>
            <a:r>
              <a:rPr lang="de-DE" sz="3600" dirty="0">
                <a:solidFill>
                  <a:schemeClr val="bg1"/>
                </a:solidFill>
              </a:rPr>
              <a:t>Monterey</a:t>
            </a:r>
          </a:p>
          <a:p>
            <a:r>
              <a:rPr lang="de-DE" sz="3600" dirty="0">
                <a:solidFill>
                  <a:schemeClr val="bg1"/>
                </a:solidFill>
              </a:rPr>
              <a:t>LVC Lab</a:t>
            </a:r>
            <a:endParaRPr lang="de-DE" sz="3200" dirty="0">
              <a:solidFill>
                <a:schemeClr val="bg1"/>
              </a:solidFill>
            </a:endParaRPr>
          </a:p>
        </p:txBody>
      </p:sp>
      <p:sp>
        <p:nvSpPr>
          <p:cNvPr id="12" name="TextBox 11">
            <a:extLst>
              <a:ext uri="{FF2B5EF4-FFF2-40B4-BE49-F238E27FC236}">
                <a16:creationId xmlns:a16="http://schemas.microsoft.com/office/drawing/2014/main" id="{DF1CF785-155E-4AA6-ADE9-78D9B978CC08}"/>
              </a:ext>
            </a:extLst>
          </p:cNvPr>
          <p:cNvSpPr txBox="1"/>
          <p:nvPr/>
        </p:nvSpPr>
        <p:spPr>
          <a:xfrm>
            <a:off x="8019696" y="1040531"/>
            <a:ext cx="2321982" cy="646331"/>
          </a:xfrm>
          <a:prstGeom prst="rect">
            <a:avLst/>
          </a:prstGeom>
          <a:noFill/>
        </p:spPr>
        <p:txBody>
          <a:bodyPr wrap="none" rtlCol="0">
            <a:spAutoFit/>
          </a:bodyPr>
          <a:lstStyle/>
          <a:p>
            <a:r>
              <a:rPr lang="de-DE" sz="3600" dirty="0">
                <a:solidFill>
                  <a:schemeClr val="bg1"/>
                </a:solidFill>
              </a:rPr>
              <a:t>Web </a:t>
            </a:r>
            <a:r>
              <a:rPr lang="de-DE" sz="3600" dirty="0" err="1">
                <a:solidFill>
                  <a:schemeClr val="bg1"/>
                </a:solidFill>
              </a:rPr>
              <a:t>server</a:t>
            </a:r>
            <a:endParaRPr lang="de-DE" sz="3200" dirty="0">
              <a:solidFill>
                <a:schemeClr val="bg1"/>
              </a:solidFill>
            </a:endParaRPr>
          </a:p>
        </p:txBody>
      </p:sp>
      <p:sp>
        <p:nvSpPr>
          <p:cNvPr id="16" name="TextBox 13">
            <a:extLst>
              <a:ext uri="{FF2B5EF4-FFF2-40B4-BE49-F238E27FC236}">
                <a16:creationId xmlns:a16="http://schemas.microsoft.com/office/drawing/2014/main" id="{12A2E916-7AC4-4AC1-9327-61D2F7AE3381}"/>
              </a:ext>
            </a:extLst>
          </p:cNvPr>
          <p:cNvSpPr txBox="1"/>
          <p:nvPr/>
        </p:nvSpPr>
        <p:spPr>
          <a:xfrm>
            <a:off x="5209551" y="1957953"/>
            <a:ext cx="1030988" cy="400110"/>
          </a:xfrm>
          <a:prstGeom prst="rect">
            <a:avLst/>
          </a:prstGeom>
          <a:noFill/>
        </p:spPr>
        <p:txBody>
          <a:bodyPr wrap="none" rtlCol="0">
            <a:spAutoFit/>
          </a:bodyPr>
          <a:lstStyle/>
          <a:p>
            <a:r>
              <a:rPr lang="de-DE" sz="2000" dirty="0">
                <a:solidFill>
                  <a:schemeClr val="bg1"/>
                </a:solidFill>
              </a:rPr>
              <a:t>Internet</a:t>
            </a:r>
            <a:endParaRPr lang="de-DE" dirty="0">
              <a:solidFill>
                <a:schemeClr val="bg1"/>
              </a:solidFill>
            </a:endParaRPr>
          </a:p>
        </p:txBody>
      </p:sp>
      <p:sp>
        <p:nvSpPr>
          <p:cNvPr id="17" name="TextBox 13">
            <a:extLst>
              <a:ext uri="{FF2B5EF4-FFF2-40B4-BE49-F238E27FC236}">
                <a16:creationId xmlns:a16="http://schemas.microsoft.com/office/drawing/2014/main" id="{4239BEEB-0955-4949-8A78-85253DC92C9B}"/>
              </a:ext>
            </a:extLst>
          </p:cNvPr>
          <p:cNvSpPr txBox="1"/>
          <p:nvPr/>
        </p:nvSpPr>
        <p:spPr>
          <a:xfrm>
            <a:off x="2251484" y="3221744"/>
            <a:ext cx="2493824" cy="400110"/>
          </a:xfrm>
          <a:prstGeom prst="rect">
            <a:avLst/>
          </a:prstGeom>
          <a:noFill/>
        </p:spPr>
        <p:txBody>
          <a:bodyPr wrap="none" rtlCol="0">
            <a:spAutoFit/>
          </a:bodyPr>
          <a:lstStyle/>
          <a:p>
            <a:r>
              <a:rPr lang="de-DE" sz="2000" dirty="0">
                <a:solidFill>
                  <a:schemeClr val="bg1"/>
                </a:solidFill>
              </a:rPr>
              <a:t>DIS </a:t>
            </a:r>
            <a:r>
              <a:rPr lang="de-DE" sz="2000" dirty="0" err="1">
                <a:solidFill>
                  <a:schemeClr val="bg1"/>
                </a:solidFill>
              </a:rPr>
              <a:t>to</a:t>
            </a:r>
            <a:r>
              <a:rPr lang="de-DE" sz="2000" dirty="0">
                <a:solidFill>
                  <a:schemeClr val="bg1"/>
                </a:solidFill>
              </a:rPr>
              <a:t> X3D </a:t>
            </a:r>
            <a:r>
              <a:rPr lang="de-DE" sz="2000" dirty="0" err="1">
                <a:solidFill>
                  <a:schemeClr val="bg1"/>
                </a:solidFill>
              </a:rPr>
              <a:t>Conversion</a:t>
            </a:r>
            <a:endParaRPr lang="de-DE" dirty="0">
              <a:solidFill>
                <a:schemeClr val="bg1"/>
              </a:solidFill>
            </a:endParaRPr>
          </a:p>
        </p:txBody>
      </p:sp>
      <p:pic>
        <p:nvPicPr>
          <p:cNvPr id="24" name="Grafik 23" descr="Ein Bild, das Skifahren, sitzend, Spielzeug, bedeckt enthält.&#10;&#10;Automatisch generierte Beschreibung">
            <a:extLst>
              <a:ext uri="{FF2B5EF4-FFF2-40B4-BE49-F238E27FC236}">
                <a16:creationId xmlns:a16="http://schemas.microsoft.com/office/drawing/2014/main" id="{93AEEDCC-7A7B-4EED-87C1-3A0C8C8E71E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41035" y="3859616"/>
            <a:ext cx="897378" cy="607642"/>
          </a:xfrm>
          <a:prstGeom prst="rect">
            <a:avLst/>
          </a:prstGeom>
        </p:spPr>
      </p:pic>
      <p:pic>
        <p:nvPicPr>
          <p:cNvPr id="25" name="2020-03-15 11-20-56">
            <a:hlinkClick r:id="" action="ppaction://media"/>
            <a:extLst>
              <a:ext uri="{FF2B5EF4-FFF2-40B4-BE49-F238E27FC236}">
                <a16:creationId xmlns:a16="http://schemas.microsoft.com/office/drawing/2014/main" id="{766B0B3D-2F27-4C6A-81FE-6BBAA5D746E9}"/>
              </a:ext>
            </a:extLst>
          </p:cNvPr>
          <p:cNvPicPr>
            <a:picLocks noChangeAspect="1"/>
          </p:cNvPicPr>
          <p:nvPr>
            <a:videoFile r:link="rId2"/>
            <p:extLst>
              <p:ext uri="{DAA4B4D4-6D71-4841-9C94-3DE7FCFB9230}">
                <p14:media xmlns:p14="http://schemas.microsoft.com/office/powerpoint/2010/main" r:embed="rId1"/>
              </p:ext>
            </p:extLst>
          </p:nvPr>
        </p:nvPicPr>
        <p:blipFill>
          <a:blip r:embed="rId9"/>
          <a:stretch>
            <a:fillRect/>
          </a:stretch>
        </p:blipFill>
        <p:spPr>
          <a:xfrm>
            <a:off x="8374470" y="3747625"/>
            <a:ext cx="910023" cy="605300"/>
          </a:xfrm>
          <a:prstGeom prst="rect">
            <a:avLst/>
          </a:prstGeom>
        </p:spPr>
      </p:pic>
    </p:spTree>
    <p:extLst>
      <p:ext uri="{BB962C8B-B14F-4D97-AF65-F5344CB8AC3E}">
        <p14:creationId xmlns:p14="http://schemas.microsoft.com/office/powerpoint/2010/main" val="2241702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167"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5"/>
                                        </p:tgtEl>
                                      </p:cBhvr>
                                    </p:cmd>
                                  </p:childTnLst>
                                </p:cTn>
                              </p:par>
                            </p:childTnLst>
                          </p:cTn>
                        </p:par>
                      </p:childTnLst>
                    </p:cTn>
                  </p:par>
                </p:childTnLst>
              </p:cTn>
              <p:nextCondLst>
                <p:cond evt="onClick" delay="0">
                  <p:tgtEl>
                    <p:spTgt spid="25"/>
                  </p:tgtEl>
                </p:cond>
              </p:nextCondLst>
            </p:seq>
            <p:video>
              <p:cMediaNode vol="80000">
                <p:cTn id="12" repeatCount="indefinite" fill="remove" display="0">
                  <p:stCondLst>
                    <p:cond delay="indefinite"/>
                  </p:stCondLst>
                </p:cTn>
                <p:tgtEl>
                  <p:spTgt spid="25"/>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a:extLst>
              <a:ext uri="{FF2B5EF4-FFF2-40B4-BE49-F238E27FC236}">
                <a16:creationId xmlns:a16="http://schemas.microsoft.com/office/drawing/2014/main" id="{6CB6F113-5471-4FB3-94C0-D52C9B01543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657484" y="771701"/>
            <a:ext cx="3751427" cy="5657313"/>
          </a:xfrm>
          <a:prstGeom prst="rect">
            <a:avLst/>
          </a:prstGeom>
        </p:spPr>
      </p:pic>
      <p:sp>
        <p:nvSpPr>
          <p:cNvPr id="3" name="TextBox 17">
            <a:extLst>
              <a:ext uri="{FF2B5EF4-FFF2-40B4-BE49-F238E27FC236}">
                <a16:creationId xmlns:a16="http://schemas.microsoft.com/office/drawing/2014/main" id="{059DEB8E-CB5B-45BB-A07D-6A8F2A46BF5A}"/>
              </a:ext>
            </a:extLst>
          </p:cNvPr>
          <p:cNvSpPr txBox="1"/>
          <p:nvPr/>
        </p:nvSpPr>
        <p:spPr>
          <a:xfrm>
            <a:off x="59651" y="0"/>
            <a:ext cx="11911672" cy="769441"/>
          </a:xfrm>
          <a:prstGeom prst="rect">
            <a:avLst/>
          </a:prstGeom>
          <a:noFill/>
        </p:spPr>
        <p:txBody>
          <a:bodyPr wrap="square" rtlCol="0">
            <a:spAutoFit/>
          </a:bodyPr>
          <a:lstStyle/>
          <a:p>
            <a:r>
              <a:rPr lang="en-US" sz="4400" dirty="0">
                <a:solidFill>
                  <a:schemeClr val="bg1"/>
                </a:solidFill>
                <a:latin typeface="Source Sans Pro Black" panose="020B0803030403020204" pitchFamily="34" charset="0"/>
              </a:rPr>
              <a:t>Thesis Component Relationship</a:t>
            </a:r>
          </a:p>
        </p:txBody>
      </p:sp>
      <p:sp>
        <p:nvSpPr>
          <p:cNvPr id="2" name="Rechteck 1">
            <a:extLst>
              <a:ext uri="{FF2B5EF4-FFF2-40B4-BE49-F238E27FC236}">
                <a16:creationId xmlns:a16="http://schemas.microsoft.com/office/drawing/2014/main" id="{A80D84B1-0CC9-40EE-8DFC-E1A633CB7EF9}"/>
              </a:ext>
            </a:extLst>
          </p:cNvPr>
          <p:cNvSpPr/>
          <p:nvPr/>
        </p:nvSpPr>
        <p:spPr>
          <a:xfrm>
            <a:off x="5587200" y="3172180"/>
            <a:ext cx="1893599" cy="980267"/>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Textfeld 3">
            <a:extLst>
              <a:ext uri="{FF2B5EF4-FFF2-40B4-BE49-F238E27FC236}">
                <a16:creationId xmlns:a16="http://schemas.microsoft.com/office/drawing/2014/main" id="{108E40D6-2A6E-4D42-8A91-3305E4AAB76D}"/>
              </a:ext>
            </a:extLst>
          </p:cNvPr>
          <p:cNvSpPr txBox="1"/>
          <p:nvPr/>
        </p:nvSpPr>
        <p:spPr>
          <a:xfrm rot="20075519">
            <a:off x="5779168" y="3451985"/>
            <a:ext cx="1501752" cy="369332"/>
          </a:xfrm>
          <a:prstGeom prst="rect">
            <a:avLst/>
          </a:prstGeom>
          <a:noFill/>
        </p:spPr>
        <p:txBody>
          <a:bodyPr wrap="square" rtlCol="0">
            <a:spAutoFit/>
          </a:bodyPr>
          <a:lstStyle/>
          <a:p>
            <a:pPr algn="ctr"/>
            <a:r>
              <a:rPr lang="de-DE" b="1" dirty="0"/>
              <a:t>Future Work</a:t>
            </a:r>
          </a:p>
        </p:txBody>
      </p:sp>
      <p:sp>
        <p:nvSpPr>
          <p:cNvPr id="5" name="Textfeld 4">
            <a:extLst>
              <a:ext uri="{FF2B5EF4-FFF2-40B4-BE49-F238E27FC236}">
                <a16:creationId xmlns:a16="http://schemas.microsoft.com/office/drawing/2014/main" id="{C2595C03-D0E9-4366-99AF-6EF889350149}"/>
              </a:ext>
            </a:extLst>
          </p:cNvPr>
          <p:cNvSpPr txBox="1"/>
          <p:nvPr/>
        </p:nvSpPr>
        <p:spPr>
          <a:xfrm>
            <a:off x="7588805" y="3172180"/>
            <a:ext cx="2926653" cy="1294247"/>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de-DE" dirty="0"/>
              <a:t>External Events </a:t>
            </a:r>
            <a:r>
              <a:rPr lang="de-DE" dirty="0" err="1"/>
              <a:t>of</a:t>
            </a:r>
            <a:r>
              <a:rPr lang="de-DE" dirty="0"/>
              <a:t> </a:t>
            </a:r>
            <a:r>
              <a:rPr lang="de-DE" dirty="0" err="1"/>
              <a:t>interest</a:t>
            </a:r>
            <a:r>
              <a:rPr lang="de-DE" dirty="0"/>
              <a:t> </a:t>
            </a:r>
            <a:r>
              <a:rPr lang="de-DE" dirty="0" err="1"/>
              <a:t>can</a:t>
            </a:r>
            <a:r>
              <a:rPr lang="de-DE" dirty="0"/>
              <a:t> </a:t>
            </a:r>
            <a:r>
              <a:rPr lang="de-DE" dirty="0" err="1"/>
              <a:t>trigger</a:t>
            </a:r>
            <a:r>
              <a:rPr lang="de-DE" dirty="0"/>
              <a:t> </a:t>
            </a:r>
            <a:r>
              <a:rPr lang="de-DE" dirty="0" err="1"/>
              <a:t>Sliding</a:t>
            </a:r>
            <a:r>
              <a:rPr lang="de-DE" dirty="0"/>
              <a:t> </a:t>
            </a:r>
            <a:r>
              <a:rPr lang="de-DE" dirty="0" err="1"/>
              <a:t>Window</a:t>
            </a:r>
            <a:r>
              <a:rPr lang="de-DE" dirty="0"/>
              <a:t> </a:t>
            </a:r>
            <a:r>
              <a:rPr lang="de-DE" dirty="0" err="1"/>
              <a:t>reset</a:t>
            </a:r>
            <a:r>
              <a:rPr lang="de-DE" dirty="0"/>
              <a:t> IOT </a:t>
            </a:r>
            <a:r>
              <a:rPr lang="de-DE" dirty="0" err="1"/>
              <a:t>maintain</a:t>
            </a:r>
            <a:r>
              <a:rPr lang="de-DE" dirty="0"/>
              <a:t> maximum </a:t>
            </a:r>
            <a:r>
              <a:rPr lang="de-DE" dirty="0" err="1"/>
              <a:t>fidelity</a:t>
            </a:r>
            <a:r>
              <a:rPr lang="de-DE" dirty="0"/>
              <a:t> at </a:t>
            </a:r>
            <a:r>
              <a:rPr lang="de-DE" dirty="0" err="1"/>
              <a:t>key</a:t>
            </a:r>
            <a:r>
              <a:rPr lang="de-DE" dirty="0"/>
              <a:t> </a:t>
            </a:r>
            <a:r>
              <a:rPr lang="de-DE" dirty="0" err="1"/>
              <a:t>points</a:t>
            </a:r>
            <a:r>
              <a:rPr lang="de-DE" dirty="0"/>
              <a:t> in time</a:t>
            </a:r>
          </a:p>
        </p:txBody>
      </p:sp>
      <p:sp>
        <p:nvSpPr>
          <p:cNvPr id="14" name="Pfeil: nach rechts 13">
            <a:extLst>
              <a:ext uri="{FF2B5EF4-FFF2-40B4-BE49-F238E27FC236}">
                <a16:creationId xmlns:a16="http://schemas.microsoft.com/office/drawing/2014/main" id="{FEDEF8C0-A4FB-4817-B289-50EC5A065026}"/>
              </a:ext>
            </a:extLst>
          </p:cNvPr>
          <p:cNvSpPr/>
          <p:nvPr/>
        </p:nvSpPr>
        <p:spPr>
          <a:xfrm rot="2911898">
            <a:off x="7393822" y="2613986"/>
            <a:ext cx="874364" cy="1831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Pfeil: nach rechts 14">
            <a:extLst>
              <a:ext uri="{FF2B5EF4-FFF2-40B4-BE49-F238E27FC236}">
                <a16:creationId xmlns:a16="http://schemas.microsoft.com/office/drawing/2014/main" id="{9AE5D070-FD97-43B5-8571-3AF223F00A88}"/>
              </a:ext>
            </a:extLst>
          </p:cNvPr>
          <p:cNvSpPr/>
          <p:nvPr/>
        </p:nvSpPr>
        <p:spPr>
          <a:xfrm rot="5400000">
            <a:off x="7950599" y="1794257"/>
            <a:ext cx="2542231" cy="1646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a:extLst>
              <a:ext uri="{FF2B5EF4-FFF2-40B4-BE49-F238E27FC236}">
                <a16:creationId xmlns:a16="http://schemas.microsoft.com/office/drawing/2014/main" id="{4864A5E7-7F38-4472-9BA1-01AB93952498}"/>
              </a:ext>
            </a:extLst>
          </p:cNvPr>
          <p:cNvSpPr/>
          <p:nvPr/>
        </p:nvSpPr>
        <p:spPr>
          <a:xfrm>
            <a:off x="8312131" y="202191"/>
            <a:ext cx="1822450" cy="3386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dirty="0" err="1"/>
              <a:t>Local</a:t>
            </a:r>
            <a:r>
              <a:rPr lang="de-DE" sz="1100" dirty="0"/>
              <a:t> </a:t>
            </a:r>
            <a:r>
              <a:rPr lang="de-DE" sz="1100" dirty="0" err="1"/>
              <a:t>Application</a:t>
            </a:r>
            <a:endParaRPr lang="de-DE" sz="1100" dirty="0"/>
          </a:p>
        </p:txBody>
      </p:sp>
      <p:sp>
        <p:nvSpPr>
          <p:cNvPr id="17" name="Rechteck 16">
            <a:extLst>
              <a:ext uri="{FF2B5EF4-FFF2-40B4-BE49-F238E27FC236}">
                <a16:creationId xmlns:a16="http://schemas.microsoft.com/office/drawing/2014/main" id="{1E0ECC77-04B9-409F-AC20-D231417D94FC}"/>
              </a:ext>
            </a:extLst>
          </p:cNvPr>
          <p:cNvSpPr/>
          <p:nvPr/>
        </p:nvSpPr>
        <p:spPr>
          <a:xfrm>
            <a:off x="752593" y="2212092"/>
            <a:ext cx="1822450" cy="3386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dirty="0" err="1"/>
              <a:t>Local</a:t>
            </a:r>
            <a:r>
              <a:rPr lang="de-DE" sz="1100" dirty="0"/>
              <a:t> </a:t>
            </a:r>
            <a:r>
              <a:rPr lang="de-DE" sz="1100" dirty="0" err="1"/>
              <a:t>Application</a:t>
            </a:r>
            <a:endParaRPr lang="de-DE" sz="1100" dirty="0"/>
          </a:p>
        </p:txBody>
      </p:sp>
      <p:sp>
        <p:nvSpPr>
          <p:cNvPr id="19" name="Pfeil: nach links und rechts 18">
            <a:extLst>
              <a:ext uri="{FF2B5EF4-FFF2-40B4-BE49-F238E27FC236}">
                <a16:creationId xmlns:a16="http://schemas.microsoft.com/office/drawing/2014/main" id="{B4079B67-D10F-4151-8F4C-9EB5E063E271}"/>
              </a:ext>
            </a:extLst>
          </p:cNvPr>
          <p:cNvSpPr/>
          <p:nvPr/>
        </p:nvSpPr>
        <p:spPr>
          <a:xfrm>
            <a:off x="2680397" y="2280780"/>
            <a:ext cx="913110" cy="184583"/>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54955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A8BEAD68-EA68-4901-9553-0E0E1589B4E6}"/>
              </a:ext>
            </a:extLst>
          </p:cNvPr>
          <p:cNvSpPr txBox="1"/>
          <p:nvPr/>
        </p:nvSpPr>
        <p:spPr>
          <a:xfrm>
            <a:off x="140164" y="49006"/>
            <a:ext cx="11911672" cy="769441"/>
          </a:xfrm>
          <a:prstGeom prst="rect">
            <a:avLst/>
          </a:prstGeom>
          <a:noFill/>
        </p:spPr>
        <p:txBody>
          <a:bodyPr wrap="square" rtlCol="0">
            <a:spAutoFit/>
          </a:bodyPr>
          <a:lstStyle/>
          <a:p>
            <a:r>
              <a:rPr lang="en-US" sz="4400" dirty="0" err="1">
                <a:solidFill>
                  <a:schemeClr val="bg1"/>
                </a:solidFill>
                <a:latin typeface="Source Sans Pro Black" panose="020B0803030403020204" pitchFamily="34" charset="0"/>
              </a:rPr>
              <a:t>Testscenario</a:t>
            </a:r>
            <a:r>
              <a:rPr lang="en-US" sz="4400" dirty="0">
                <a:solidFill>
                  <a:schemeClr val="bg1"/>
                </a:solidFill>
                <a:latin typeface="Source Sans Pro Black" panose="020B0803030403020204" pitchFamily="34" charset="0"/>
              </a:rPr>
              <a:t> for Playback Compression</a:t>
            </a:r>
          </a:p>
        </p:txBody>
      </p:sp>
      <p:sp>
        <p:nvSpPr>
          <p:cNvPr id="4" name="TextBox 2">
            <a:extLst>
              <a:ext uri="{FF2B5EF4-FFF2-40B4-BE49-F238E27FC236}">
                <a16:creationId xmlns:a16="http://schemas.microsoft.com/office/drawing/2014/main" id="{99247E0D-0E34-4067-97FC-39F5C7FDD71F}"/>
              </a:ext>
            </a:extLst>
          </p:cNvPr>
          <p:cNvSpPr txBox="1"/>
          <p:nvPr/>
        </p:nvSpPr>
        <p:spPr>
          <a:xfrm>
            <a:off x="480561" y="818447"/>
            <a:ext cx="11230878" cy="584775"/>
          </a:xfrm>
          <a:prstGeom prst="rect">
            <a:avLst/>
          </a:prstGeom>
          <a:noFill/>
        </p:spPr>
        <p:txBody>
          <a:bodyPr wrap="square" rtlCol="0">
            <a:spAutoFit/>
          </a:bodyPr>
          <a:lstStyle/>
          <a:p>
            <a:pPr lvl="0" defTabSz="457200" fontAlgn="base">
              <a:spcBef>
                <a:spcPct val="20000"/>
              </a:spcBef>
              <a:spcAft>
                <a:spcPct val="0"/>
              </a:spcAft>
            </a:pPr>
            <a:r>
              <a:rPr lang="en-US" sz="3200" dirty="0">
                <a:solidFill>
                  <a:prstClr val="white">
                    <a:lumMod val="85000"/>
                  </a:prstClr>
                </a:solidFill>
                <a:latin typeface="Source Sans Pro Light" panose="020B0403030403020204" pitchFamily="34" charset="0"/>
                <a:ea typeface="MS PGothic" pitchFamily="34" charset="-128"/>
              </a:rPr>
              <a:t>Raw Data from Simulation/Live:</a:t>
            </a:r>
          </a:p>
        </p:txBody>
      </p:sp>
      <p:cxnSp>
        <p:nvCxnSpPr>
          <p:cNvPr id="8" name="Gerade Verbindung mit Pfeil 7">
            <a:extLst>
              <a:ext uri="{FF2B5EF4-FFF2-40B4-BE49-F238E27FC236}">
                <a16:creationId xmlns:a16="http://schemas.microsoft.com/office/drawing/2014/main" id="{61321AB2-52ED-4E8B-B9DE-A572C1980FB1}"/>
              </a:ext>
            </a:extLst>
          </p:cNvPr>
          <p:cNvCxnSpPr>
            <a:cxnSpLocks/>
          </p:cNvCxnSpPr>
          <p:nvPr/>
        </p:nvCxnSpPr>
        <p:spPr>
          <a:xfrm>
            <a:off x="381000" y="1988820"/>
            <a:ext cx="4747260" cy="0"/>
          </a:xfrm>
          <a:prstGeom prst="straightConnector1">
            <a:avLst/>
          </a:prstGeom>
          <a:ln w="12700">
            <a:tailEnd type="none"/>
          </a:ln>
        </p:spPr>
        <p:style>
          <a:lnRef idx="1">
            <a:schemeClr val="accent1"/>
          </a:lnRef>
          <a:fillRef idx="0">
            <a:schemeClr val="accent1"/>
          </a:fillRef>
          <a:effectRef idx="0">
            <a:schemeClr val="accent1"/>
          </a:effectRef>
          <a:fontRef idx="minor">
            <a:schemeClr val="tx1"/>
          </a:fontRef>
        </p:style>
      </p:cxnSp>
      <p:pic>
        <p:nvPicPr>
          <p:cNvPr id="10" name="Grafik 9" descr="Flugzeug">
            <a:extLst>
              <a:ext uri="{FF2B5EF4-FFF2-40B4-BE49-F238E27FC236}">
                <a16:creationId xmlns:a16="http://schemas.microsoft.com/office/drawing/2014/main" id="{4C419E86-7EA1-439E-813B-05409A425B0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rot="5400000">
            <a:off x="266700" y="1684020"/>
            <a:ext cx="609599" cy="609599"/>
          </a:xfrm>
          <a:prstGeom prst="rect">
            <a:avLst/>
          </a:prstGeom>
        </p:spPr>
      </p:pic>
      <p:pic>
        <p:nvPicPr>
          <p:cNvPr id="11" name="Grafik 10" descr="Flugzeug">
            <a:extLst>
              <a:ext uri="{FF2B5EF4-FFF2-40B4-BE49-F238E27FC236}">
                <a16:creationId xmlns:a16="http://schemas.microsoft.com/office/drawing/2014/main" id="{A87FE9D3-D02A-4033-A9ED-B0EB0624D4A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rot="5400000">
            <a:off x="1082040" y="1684020"/>
            <a:ext cx="609599" cy="609599"/>
          </a:xfrm>
          <a:prstGeom prst="rect">
            <a:avLst/>
          </a:prstGeom>
        </p:spPr>
      </p:pic>
      <p:pic>
        <p:nvPicPr>
          <p:cNvPr id="12" name="Grafik 11" descr="Flugzeug">
            <a:extLst>
              <a:ext uri="{FF2B5EF4-FFF2-40B4-BE49-F238E27FC236}">
                <a16:creationId xmlns:a16="http://schemas.microsoft.com/office/drawing/2014/main" id="{76FA43A9-46F1-46B0-89C2-7DB75DCD66C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rot="5400000">
            <a:off x="3741420" y="1684019"/>
            <a:ext cx="609599" cy="609599"/>
          </a:xfrm>
          <a:prstGeom prst="rect">
            <a:avLst/>
          </a:prstGeom>
        </p:spPr>
      </p:pic>
      <p:pic>
        <p:nvPicPr>
          <p:cNvPr id="13" name="Grafik 12" descr="Flugzeug">
            <a:extLst>
              <a:ext uri="{FF2B5EF4-FFF2-40B4-BE49-F238E27FC236}">
                <a16:creationId xmlns:a16="http://schemas.microsoft.com/office/drawing/2014/main" id="{D1DA1A87-EC57-432F-AD70-D51796476AC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rot="5400000">
            <a:off x="2034540" y="1684019"/>
            <a:ext cx="609599" cy="609599"/>
          </a:xfrm>
          <a:prstGeom prst="rect">
            <a:avLst/>
          </a:prstGeom>
        </p:spPr>
      </p:pic>
      <p:pic>
        <p:nvPicPr>
          <p:cNvPr id="14" name="Grafik 13" descr="Flugzeug">
            <a:extLst>
              <a:ext uri="{FF2B5EF4-FFF2-40B4-BE49-F238E27FC236}">
                <a16:creationId xmlns:a16="http://schemas.microsoft.com/office/drawing/2014/main" id="{CFFBAD1C-CC64-456E-B0B9-BD3407CBB9D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rot="5400000">
            <a:off x="4556759" y="1684019"/>
            <a:ext cx="609599" cy="609599"/>
          </a:xfrm>
          <a:prstGeom prst="rect">
            <a:avLst/>
          </a:prstGeom>
        </p:spPr>
      </p:pic>
      <p:cxnSp>
        <p:nvCxnSpPr>
          <p:cNvPr id="16" name="Gerade Verbindung mit Pfeil 15">
            <a:extLst>
              <a:ext uri="{FF2B5EF4-FFF2-40B4-BE49-F238E27FC236}">
                <a16:creationId xmlns:a16="http://schemas.microsoft.com/office/drawing/2014/main" id="{A16DE379-4137-46B7-A8D7-2882CF520F8F}"/>
              </a:ext>
            </a:extLst>
          </p:cNvPr>
          <p:cNvCxnSpPr>
            <a:cxnSpLocks/>
          </p:cNvCxnSpPr>
          <p:nvPr/>
        </p:nvCxnSpPr>
        <p:spPr>
          <a:xfrm>
            <a:off x="5116830" y="1985643"/>
            <a:ext cx="4876800" cy="105918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pic>
        <p:nvPicPr>
          <p:cNvPr id="18" name="Grafik 17" descr="Flugzeug">
            <a:extLst>
              <a:ext uri="{FF2B5EF4-FFF2-40B4-BE49-F238E27FC236}">
                <a16:creationId xmlns:a16="http://schemas.microsoft.com/office/drawing/2014/main" id="{9FDB71D4-31A2-42E5-B881-A732EEB1B4F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rot="6166693">
            <a:off x="5033293" y="1724418"/>
            <a:ext cx="609599" cy="609599"/>
          </a:xfrm>
          <a:prstGeom prst="rect">
            <a:avLst/>
          </a:prstGeom>
        </p:spPr>
      </p:pic>
      <p:pic>
        <p:nvPicPr>
          <p:cNvPr id="19" name="Grafik 18" descr="Flugzeug">
            <a:extLst>
              <a:ext uri="{FF2B5EF4-FFF2-40B4-BE49-F238E27FC236}">
                <a16:creationId xmlns:a16="http://schemas.microsoft.com/office/drawing/2014/main" id="{991FAD38-DD85-49F7-A435-E2545D1EB25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rot="6166693">
            <a:off x="5735024" y="1886341"/>
            <a:ext cx="609599" cy="609599"/>
          </a:xfrm>
          <a:prstGeom prst="rect">
            <a:avLst/>
          </a:prstGeom>
        </p:spPr>
      </p:pic>
      <p:pic>
        <p:nvPicPr>
          <p:cNvPr id="20" name="Grafik 19" descr="Flugzeug">
            <a:extLst>
              <a:ext uri="{FF2B5EF4-FFF2-40B4-BE49-F238E27FC236}">
                <a16:creationId xmlns:a16="http://schemas.microsoft.com/office/drawing/2014/main" id="{C475C029-73DB-4D9D-8552-6FC2262BB15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rot="6166693">
            <a:off x="6272353" y="1998342"/>
            <a:ext cx="609599" cy="609599"/>
          </a:xfrm>
          <a:prstGeom prst="rect">
            <a:avLst/>
          </a:prstGeom>
        </p:spPr>
      </p:pic>
      <p:pic>
        <p:nvPicPr>
          <p:cNvPr id="21" name="Grafik 20" descr="Flugzeug">
            <a:extLst>
              <a:ext uri="{FF2B5EF4-FFF2-40B4-BE49-F238E27FC236}">
                <a16:creationId xmlns:a16="http://schemas.microsoft.com/office/drawing/2014/main" id="{43ED8168-174C-4030-BCE9-996B741DAF7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rot="6166693">
            <a:off x="6896264" y="2132166"/>
            <a:ext cx="609599" cy="609599"/>
          </a:xfrm>
          <a:prstGeom prst="rect">
            <a:avLst/>
          </a:prstGeom>
        </p:spPr>
      </p:pic>
      <p:pic>
        <p:nvPicPr>
          <p:cNvPr id="22" name="Grafik 21" descr="Flugzeug">
            <a:extLst>
              <a:ext uri="{FF2B5EF4-FFF2-40B4-BE49-F238E27FC236}">
                <a16:creationId xmlns:a16="http://schemas.microsoft.com/office/drawing/2014/main" id="{D65E9FBF-A27C-4CCD-818B-9DB14D074AA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rot="6166693">
            <a:off x="7778680" y="2322666"/>
            <a:ext cx="609599" cy="609599"/>
          </a:xfrm>
          <a:prstGeom prst="rect">
            <a:avLst/>
          </a:prstGeom>
        </p:spPr>
      </p:pic>
      <p:pic>
        <p:nvPicPr>
          <p:cNvPr id="23" name="Grafik 22" descr="Flugzeug">
            <a:extLst>
              <a:ext uri="{FF2B5EF4-FFF2-40B4-BE49-F238E27FC236}">
                <a16:creationId xmlns:a16="http://schemas.microsoft.com/office/drawing/2014/main" id="{837FF181-E8A9-47A4-BA6F-CC36C14D7A8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rot="6166693">
            <a:off x="8356586" y="2453749"/>
            <a:ext cx="609599" cy="609599"/>
          </a:xfrm>
          <a:prstGeom prst="rect">
            <a:avLst/>
          </a:prstGeom>
        </p:spPr>
      </p:pic>
      <p:pic>
        <p:nvPicPr>
          <p:cNvPr id="24" name="Grafik 23" descr="Flugzeug">
            <a:extLst>
              <a:ext uri="{FF2B5EF4-FFF2-40B4-BE49-F238E27FC236}">
                <a16:creationId xmlns:a16="http://schemas.microsoft.com/office/drawing/2014/main" id="{6B0C5784-65CE-4EB2-8AEB-E4117B53FB6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rot="6166693">
            <a:off x="9348465" y="2668148"/>
            <a:ext cx="609599" cy="609599"/>
          </a:xfrm>
          <a:prstGeom prst="rect">
            <a:avLst/>
          </a:prstGeom>
        </p:spPr>
      </p:pic>
      <p:cxnSp>
        <p:nvCxnSpPr>
          <p:cNvPr id="26" name="Gerade Verbindung mit Pfeil 25">
            <a:extLst>
              <a:ext uri="{FF2B5EF4-FFF2-40B4-BE49-F238E27FC236}">
                <a16:creationId xmlns:a16="http://schemas.microsoft.com/office/drawing/2014/main" id="{283E6697-6372-44B9-BBC3-F33DFF743481}"/>
              </a:ext>
            </a:extLst>
          </p:cNvPr>
          <p:cNvCxnSpPr>
            <a:cxnSpLocks/>
          </p:cNvCxnSpPr>
          <p:nvPr/>
        </p:nvCxnSpPr>
        <p:spPr>
          <a:xfrm>
            <a:off x="419098" y="4697280"/>
            <a:ext cx="4747260" cy="0"/>
          </a:xfrm>
          <a:prstGeom prst="straightConnector1">
            <a:avLst/>
          </a:prstGeom>
          <a:ln w="12700">
            <a:tailEnd type="none"/>
          </a:ln>
        </p:spPr>
        <p:style>
          <a:lnRef idx="1">
            <a:schemeClr val="accent1"/>
          </a:lnRef>
          <a:fillRef idx="0">
            <a:schemeClr val="accent1"/>
          </a:fillRef>
          <a:effectRef idx="0">
            <a:schemeClr val="accent1"/>
          </a:effectRef>
          <a:fontRef idx="minor">
            <a:schemeClr val="tx1"/>
          </a:fontRef>
        </p:style>
      </p:cxnSp>
      <p:pic>
        <p:nvPicPr>
          <p:cNvPr id="27" name="Grafik 26" descr="Flugzeug">
            <a:extLst>
              <a:ext uri="{FF2B5EF4-FFF2-40B4-BE49-F238E27FC236}">
                <a16:creationId xmlns:a16="http://schemas.microsoft.com/office/drawing/2014/main" id="{232B22A9-065E-4096-8FF4-CD4C921D78D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rot="5400000">
            <a:off x="304798" y="4392480"/>
            <a:ext cx="609599" cy="609599"/>
          </a:xfrm>
          <a:prstGeom prst="rect">
            <a:avLst/>
          </a:prstGeom>
        </p:spPr>
      </p:pic>
      <p:cxnSp>
        <p:nvCxnSpPr>
          <p:cNvPr id="32" name="Gerade Verbindung mit Pfeil 31">
            <a:extLst>
              <a:ext uri="{FF2B5EF4-FFF2-40B4-BE49-F238E27FC236}">
                <a16:creationId xmlns:a16="http://schemas.microsoft.com/office/drawing/2014/main" id="{4F27B576-31CA-48F1-8D52-C6F5444C78B7}"/>
              </a:ext>
            </a:extLst>
          </p:cNvPr>
          <p:cNvCxnSpPr>
            <a:cxnSpLocks/>
          </p:cNvCxnSpPr>
          <p:nvPr/>
        </p:nvCxnSpPr>
        <p:spPr>
          <a:xfrm>
            <a:off x="5154928" y="4694103"/>
            <a:ext cx="4876800" cy="105918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pic>
        <p:nvPicPr>
          <p:cNvPr id="33" name="Grafik 32" descr="Flugzeug">
            <a:extLst>
              <a:ext uri="{FF2B5EF4-FFF2-40B4-BE49-F238E27FC236}">
                <a16:creationId xmlns:a16="http://schemas.microsoft.com/office/drawing/2014/main" id="{42342374-17CF-466D-AC36-2A8C614C3DD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rot="6166693">
            <a:off x="5071391" y="4432878"/>
            <a:ext cx="609599" cy="609599"/>
          </a:xfrm>
          <a:prstGeom prst="rect">
            <a:avLst/>
          </a:prstGeom>
        </p:spPr>
      </p:pic>
      <p:pic>
        <p:nvPicPr>
          <p:cNvPr id="39" name="Grafik 38" descr="Flugzeug">
            <a:extLst>
              <a:ext uri="{FF2B5EF4-FFF2-40B4-BE49-F238E27FC236}">
                <a16:creationId xmlns:a16="http://schemas.microsoft.com/office/drawing/2014/main" id="{749D27C4-2024-41F2-A433-754C119CD5D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rot="6166693">
            <a:off x="9386563" y="5376608"/>
            <a:ext cx="609599" cy="609599"/>
          </a:xfrm>
          <a:prstGeom prst="rect">
            <a:avLst/>
          </a:prstGeom>
        </p:spPr>
      </p:pic>
      <p:sp>
        <p:nvSpPr>
          <p:cNvPr id="40" name="TextBox 2">
            <a:extLst>
              <a:ext uri="{FF2B5EF4-FFF2-40B4-BE49-F238E27FC236}">
                <a16:creationId xmlns:a16="http://schemas.microsoft.com/office/drawing/2014/main" id="{59564620-C293-465D-B651-7EB633E6F6F3}"/>
              </a:ext>
            </a:extLst>
          </p:cNvPr>
          <p:cNvSpPr txBox="1"/>
          <p:nvPr/>
        </p:nvSpPr>
        <p:spPr>
          <a:xfrm>
            <a:off x="480561" y="3537881"/>
            <a:ext cx="11230878" cy="584775"/>
          </a:xfrm>
          <a:prstGeom prst="rect">
            <a:avLst/>
          </a:prstGeom>
          <a:noFill/>
        </p:spPr>
        <p:txBody>
          <a:bodyPr wrap="square" rtlCol="0">
            <a:spAutoFit/>
          </a:bodyPr>
          <a:lstStyle/>
          <a:p>
            <a:pPr lvl="0" defTabSz="457200" fontAlgn="base">
              <a:spcBef>
                <a:spcPct val="20000"/>
              </a:spcBef>
              <a:spcAft>
                <a:spcPct val="0"/>
              </a:spcAft>
            </a:pPr>
            <a:r>
              <a:rPr lang="en-US" sz="3200" dirty="0">
                <a:solidFill>
                  <a:prstClr val="white">
                    <a:lumMod val="85000"/>
                  </a:prstClr>
                </a:solidFill>
                <a:latin typeface="Source Sans Pro Light" panose="020B0403030403020204" pitchFamily="34" charset="0"/>
                <a:ea typeface="MS PGothic" pitchFamily="34" charset="-128"/>
              </a:rPr>
              <a:t>Sliding Window Interpolator for Playback:</a:t>
            </a:r>
          </a:p>
        </p:txBody>
      </p:sp>
      <p:sp>
        <p:nvSpPr>
          <p:cNvPr id="41" name="Geschweifte Klammer rechts 40">
            <a:extLst>
              <a:ext uri="{FF2B5EF4-FFF2-40B4-BE49-F238E27FC236}">
                <a16:creationId xmlns:a16="http://schemas.microsoft.com/office/drawing/2014/main" id="{10CF3D06-1E00-4B77-8CD1-644D00EE56FB}"/>
              </a:ext>
            </a:extLst>
          </p:cNvPr>
          <p:cNvSpPr/>
          <p:nvPr/>
        </p:nvSpPr>
        <p:spPr>
          <a:xfrm rot="5400000">
            <a:off x="3012915" y="1546311"/>
            <a:ext cx="358140" cy="170846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42" name="Textfeld 41">
            <a:extLst>
              <a:ext uri="{FF2B5EF4-FFF2-40B4-BE49-F238E27FC236}">
                <a16:creationId xmlns:a16="http://schemas.microsoft.com/office/drawing/2014/main" id="{1C4C1D9B-1AE5-4A34-B740-C9388F73979A}"/>
              </a:ext>
            </a:extLst>
          </p:cNvPr>
          <p:cNvSpPr txBox="1"/>
          <p:nvPr/>
        </p:nvSpPr>
        <p:spPr>
          <a:xfrm>
            <a:off x="2348933" y="2770685"/>
            <a:ext cx="2147767" cy="369332"/>
          </a:xfrm>
          <a:prstGeom prst="rect">
            <a:avLst/>
          </a:prstGeom>
          <a:noFill/>
        </p:spPr>
        <p:txBody>
          <a:bodyPr wrap="none" rtlCol="0">
            <a:spAutoFit/>
          </a:bodyPr>
          <a:lstStyle/>
          <a:p>
            <a:r>
              <a:rPr lang="de-DE" dirty="0">
                <a:solidFill>
                  <a:schemeClr val="bg1"/>
                </a:solidFill>
              </a:rPr>
              <a:t>Dead </a:t>
            </a:r>
            <a:r>
              <a:rPr lang="de-DE" dirty="0" err="1">
                <a:solidFill>
                  <a:schemeClr val="bg1"/>
                </a:solidFill>
              </a:rPr>
              <a:t>Reckoning</a:t>
            </a:r>
            <a:r>
              <a:rPr lang="de-DE" dirty="0">
                <a:solidFill>
                  <a:schemeClr val="bg1"/>
                </a:solidFill>
              </a:rPr>
              <a:t> (DR)</a:t>
            </a:r>
          </a:p>
        </p:txBody>
      </p:sp>
      <p:sp>
        <p:nvSpPr>
          <p:cNvPr id="43" name="Geschweifte Klammer rechts 42">
            <a:extLst>
              <a:ext uri="{FF2B5EF4-FFF2-40B4-BE49-F238E27FC236}">
                <a16:creationId xmlns:a16="http://schemas.microsoft.com/office/drawing/2014/main" id="{F9EBA642-C7EB-4D28-A213-D9C6A5034EFC}"/>
              </a:ext>
            </a:extLst>
          </p:cNvPr>
          <p:cNvSpPr/>
          <p:nvPr/>
        </p:nvSpPr>
        <p:spPr>
          <a:xfrm rot="5400000">
            <a:off x="2830828" y="2621248"/>
            <a:ext cx="358140" cy="480060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44" name="Textfeld 43">
            <a:extLst>
              <a:ext uri="{FF2B5EF4-FFF2-40B4-BE49-F238E27FC236}">
                <a16:creationId xmlns:a16="http://schemas.microsoft.com/office/drawing/2014/main" id="{5A9004D9-B585-4776-AAFE-D1AA96E14E9C}"/>
              </a:ext>
            </a:extLst>
          </p:cNvPr>
          <p:cNvSpPr txBox="1"/>
          <p:nvPr/>
        </p:nvSpPr>
        <p:spPr>
          <a:xfrm>
            <a:off x="2225993" y="5309080"/>
            <a:ext cx="2498633" cy="369332"/>
          </a:xfrm>
          <a:prstGeom prst="rect">
            <a:avLst/>
          </a:prstGeom>
          <a:noFill/>
        </p:spPr>
        <p:txBody>
          <a:bodyPr wrap="none" rtlCol="0">
            <a:spAutoFit/>
          </a:bodyPr>
          <a:lstStyle/>
          <a:p>
            <a:r>
              <a:rPr lang="de-DE" dirty="0">
                <a:solidFill>
                  <a:schemeClr val="bg1"/>
                </a:solidFill>
              </a:rPr>
              <a:t>X3D </a:t>
            </a:r>
            <a:r>
              <a:rPr lang="de-DE" dirty="0" err="1">
                <a:solidFill>
                  <a:schemeClr val="bg1"/>
                </a:solidFill>
              </a:rPr>
              <a:t>PositionInterpolator</a:t>
            </a:r>
            <a:endParaRPr lang="de-DE" dirty="0">
              <a:solidFill>
                <a:schemeClr val="bg1"/>
              </a:solidFill>
            </a:endParaRPr>
          </a:p>
        </p:txBody>
      </p:sp>
      <p:pic>
        <p:nvPicPr>
          <p:cNvPr id="28" name="Grafik 27" descr="Flugzeug">
            <a:extLst>
              <a:ext uri="{FF2B5EF4-FFF2-40B4-BE49-F238E27FC236}">
                <a16:creationId xmlns:a16="http://schemas.microsoft.com/office/drawing/2014/main" id="{6F0CA38C-8023-4FA4-BBA3-348D7D059AE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rot="5400000">
            <a:off x="4561955" y="4392480"/>
            <a:ext cx="609599" cy="609599"/>
          </a:xfrm>
          <a:prstGeom prst="rect">
            <a:avLst/>
          </a:prstGeom>
        </p:spPr>
      </p:pic>
    </p:spTree>
    <p:extLst>
      <p:ext uri="{BB962C8B-B14F-4D97-AF65-F5344CB8AC3E}">
        <p14:creationId xmlns:p14="http://schemas.microsoft.com/office/powerpoint/2010/main" val="208667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3" grpId="0" animBg="1"/>
      <p:bldP spid="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0164" y="49006"/>
            <a:ext cx="11911672" cy="769441"/>
          </a:xfrm>
          <a:prstGeom prst="rect">
            <a:avLst/>
          </a:prstGeom>
          <a:noFill/>
        </p:spPr>
        <p:txBody>
          <a:bodyPr wrap="square" rtlCol="0">
            <a:spAutoFit/>
          </a:bodyPr>
          <a:lstStyle/>
          <a:p>
            <a:r>
              <a:rPr lang="en-US" sz="4400" dirty="0">
                <a:solidFill>
                  <a:schemeClr val="bg1"/>
                </a:solidFill>
                <a:latin typeface="Source Sans Pro Black" panose="020B0803030403020204" pitchFamily="34" charset="0"/>
              </a:rPr>
              <a:t>Completed research:</a:t>
            </a:r>
          </a:p>
        </p:txBody>
      </p:sp>
      <p:sp>
        <p:nvSpPr>
          <p:cNvPr id="3" name="TextBox 2">
            <a:extLst>
              <a:ext uri="{FF2B5EF4-FFF2-40B4-BE49-F238E27FC236}">
                <a16:creationId xmlns:a16="http://schemas.microsoft.com/office/drawing/2014/main" id="{973DD225-B0CC-4F27-BDD8-8906742E2257}"/>
              </a:ext>
            </a:extLst>
          </p:cNvPr>
          <p:cNvSpPr txBox="1"/>
          <p:nvPr/>
        </p:nvSpPr>
        <p:spPr>
          <a:xfrm>
            <a:off x="480561" y="818447"/>
            <a:ext cx="11230878" cy="584775"/>
          </a:xfrm>
          <a:prstGeom prst="rect">
            <a:avLst/>
          </a:prstGeom>
          <a:noFill/>
        </p:spPr>
        <p:txBody>
          <a:bodyPr wrap="square" rtlCol="0">
            <a:spAutoFit/>
          </a:bodyPr>
          <a:lstStyle/>
          <a:p>
            <a:pPr lvl="0" defTabSz="457200" fontAlgn="base">
              <a:spcBef>
                <a:spcPct val="20000"/>
              </a:spcBef>
              <a:spcAft>
                <a:spcPct val="0"/>
              </a:spcAft>
            </a:pPr>
            <a:r>
              <a:rPr lang="en-US" sz="3200" dirty="0">
                <a:solidFill>
                  <a:prstClr val="white">
                    <a:lumMod val="85000"/>
                  </a:prstClr>
                </a:solidFill>
                <a:latin typeface="Source Sans Pro Light" panose="020B0403030403020204" pitchFamily="34" charset="0"/>
                <a:ea typeface="MS PGothic" pitchFamily="34" charset="-128"/>
              </a:rPr>
              <a:t>Generating X3D PositionInterpolator from DIS Stream (Example)</a:t>
            </a:r>
          </a:p>
        </p:txBody>
      </p:sp>
      <p:sp>
        <p:nvSpPr>
          <p:cNvPr id="5" name="Rechteck 4">
            <a:extLst>
              <a:ext uri="{FF2B5EF4-FFF2-40B4-BE49-F238E27FC236}">
                <a16:creationId xmlns:a16="http://schemas.microsoft.com/office/drawing/2014/main" id="{9011A5D6-8A49-4F0C-A247-769BEAD6D724}"/>
              </a:ext>
            </a:extLst>
          </p:cNvPr>
          <p:cNvSpPr/>
          <p:nvPr/>
        </p:nvSpPr>
        <p:spPr>
          <a:xfrm>
            <a:off x="299440" y="5159947"/>
            <a:ext cx="11411999" cy="707886"/>
          </a:xfrm>
          <a:prstGeom prst="rect">
            <a:avLst/>
          </a:prstGeom>
        </p:spPr>
        <p:txBody>
          <a:bodyPr wrap="square">
            <a:spAutoFit/>
          </a:bodyPr>
          <a:lstStyle/>
          <a:p>
            <a:r>
              <a:rPr lang="de-DE" sz="2000" dirty="0">
                <a:solidFill>
                  <a:schemeClr val="bg1"/>
                </a:solidFill>
              </a:rPr>
              <a:t>&lt;</a:t>
            </a:r>
            <a:r>
              <a:rPr lang="de-DE" sz="2000" dirty="0" err="1">
                <a:solidFill>
                  <a:schemeClr val="bg1"/>
                </a:solidFill>
              </a:rPr>
              <a:t>TimeSensor</a:t>
            </a:r>
            <a:r>
              <a:rPr lang="de-DE" sz="2000" dirty="0">
                <a:solidFill>
                  <a:schemeClr val="bg1"/>
                </a:solidFill>
              </a:rPr>
              <a:t> DEF='</a:t>
            </a:r>
            <a:r>
              <a:rPr lang="de-DE" sz="2000" dirty="0" err="1">
                <a:solidFill>
                  <a:schemeClr val="bg1"/>
                </a:solidFill>
              </a:rPr>
              <a:t>BoxTimeInterval</a:t>
            </a:r>
            <a:r>
              <a:rPr lang="de-DE" sz="2000" dirty="0">
                <a:solidFill>
                  <a:schemeClr val="bg1"/>
                </a:solidFill>
              </a:rPr>
              <a:t>' </a:t>
            </a:r>
            <a:r>
              <a:rPr lang="de-DE" sz="2000" dirty="0" err="1">
                <a:solidFill>
                  <a:schemeClr val="bg1"/>
                </a:solidFill>
              </a:rPr>
              <a:t>cycleInterval</a:t>
            </a:r>
            <a:r>
              <a:rPr lang="de-DE" sz="2000" dirty="0">
                <a:solidFill>
                  <a:schemeClr val="bg1"/>
                </a:solidFill>
              </a:rPr>
              <a:t>='1' loop = '</a:t>
            </a:r>
            <a:r>
              <a:rPr lang="de-DE" sz="2000" dirty="0" err="1">
                <a:solidFill>
                  <a:schemeClr val="bg1"/>
                </a:solidFill>
              </a:rPr>
              <a:t>true</a:t>
            </a:r>
            <a:r>
              <a:rPr lang="de-DE" sz="2000" dirty="0">
                <a:solidFill>
                  <a:schemeClr val="bg1"/>
                </a:solidFill>
              </a:rPr>
              <a:t>'/&gt;</a:t>
            </a:r>
          </a:p>
          <a:p>
            <a:r>
              <a:rPr lang="de-DE" sz="2000" dirty="0">
                <a:solidFill>
                  <a:schemeClr val="bg1"/>
                </a:solidFill>
              </a:rPr>
              <a:t>&lt;</a:t>
            </a:r>
            <a:r>
              <a:rPr lang="de-DE" sz="2000" dirty="0" err="1">
                <a:solidFill>
                  <a:schemeClr val="bg1"/>
                </a:solidFill>
              </a:rPr>
              <a:t>PositionInterpolator</a:t>
            </a:r>
            <a:r>
              <a:rPr lang="de-DE" sz="2000" dirty="0">
                <a:solidFill>
                  <a:schemeClr val="bg1"/>
                </a:solidFill>
              </a:rPr>
              <a:t> DEF='Entity' </a:t>
            </a:r>
            <a:r>
              <a:rPr lang="de-DE" sz="2000" dirty="0" err="1">
                <a:solidFill>
                  <a:schemeClr val="bg1"/>
                </a:solidFill>
              </a:rPr>
              <a:t>key</a:t>
            </a:r>
            <a:r>
              <a:rPr lang="de-DE" sz="2000" dirty="0">
                <a:solidFill>
                  <a:schemeClr val="bg1"/>
                </a:solidFill>
              </a:rPr>
              <a:t> = '0.0 0.25 0.5 0.75 1.0 ' </a:t>
            </a:r>
            <a:r>
              <a:rPr lang="de-DE" sz="2000" dirty="0" err="1">
                <a:solidFill>
                  <a:schemeClr val="bg1"/>
                </a:solidFill>
              </a:rPr>
              <a:t>keyValue</a:t>
            </a:r>
            <a:r>
              <a:rPr lang="de-DE" sz="2000" dirty="0">
                <a:solidFill>
                  <a:schemeClr val="bg1"/>
                </a:solidFill>
              </a:rPr>
              <a:t> = '0 0 0   0 1 0   0 2 0   0 1 0   0 0 0' /&gt;</a:t>
            </a:r>
          </a:p>
        </p:txBody>
      </p:sp>
      <p:sp>
        <p:nvSpPr>
          <p:cNvPr id="10" name="Textfeld 9">
            <a:extLst>
              <a:ext uri="{FF2B5EF4-FFF2-40B4-BE49-F238E27FC236}">
                <a16:creationId xmlns:a16="http://schemas.microsoft.com/office/drawing/2014/main" id="{2F4C7DEC-CA1E-4F41-89F0-D7B80C368D18}"/>
              </a:ext>
            </a:extLst>
          </p:cNvPr>
          <p:cNvSpPr txBox="1"/>
          <p:nvPr/>
        </p:nvSpPr>
        <p:spPr>
          <a:xfrm>
            <a:off x="5314950" y="3690242"/>
            <a:ext cx="772969" cy="369332"/>
          </a:xfrm>
          <a:prstGeom prst="rect">
            <a:avLst/>
          </a:prstGeom>
          <a:noFill/>
        </p:spPr>
        <p:txBody>
          <a:bodyPr wrap="none" rtlCol="0">
            <a:spAutoFit/>
          </a:bodyPr>
          <a:lstStyle/>
          <a:p>
            <a:r>
              <a:rPr lang="de-DE" dirty="0">
                <a:solidFill>
                  <a:schemeClr val="bg1"/>
                </a:solidFill>
              </a:rPr>
              <a:t>500 m</a:t>
            </a:r>
          </a:p>
        </p:txBody>
      </p:sp>
      <p:pic>
        <p:nvPicPr>
          <p:cNvPr id="11" name="2020-03-15 11-20-56">
            <a:hlinkClick r:id="" action="ppaction://media"/>
            <a:extLst>
              <a:ext uri="{FF2B5EF4-FFF2-40B4-BE49-F238E27FC236}">
                <a16:creationId xmlns:a16="http://schemas.microsoft.com/office/drawing/2014/main" id="{F34B09B9-321D-4868-A9EF-9FF77D454FE6}"/>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028825" y="1570479"/>
            <a:ext cx="5587468" cy="3142950"/>
          </a:xfrm>
          <a:prstGeom prst="rect">
            <a:avLst/>
          </a:prstGeom>
        </p:spPr>
      </p:pic>
      <p:cxnSp>
        <p:nvCxnSpPr>
          <p:cNvPr id="12" name="Gerade Verbindung mit Pfeil 11">
            <a:extLst>
              <a:ext uri="{FF2B5EF4-FFF2-40B4-BE49-F238E27FC236}">
                <a16:creationId xmlns:a16="http://schemas.microsoft.com/office/drawing/2014/main" id="{C2A70168-F4FB-43C8-A016-6F902748E31A}"/>
              </a:ext>
            </a:extLst>
          </p:cNvPr>
          <p:cNvCxnSpPr>
            <a:cxnSpLocks/>
          </p:cNvCxnSpPr>
          <p:nvPr/>
        </p:nvCxnSpPr>
        <p:spPr>
          <a:xfrm>
            <a:off x="6800850" y="2931180"/>
            <a:ext cx="0" cy="711111"/>
          </a:xfrm>
          <a:prstGeom prst="straightConnector1">
            <a:avLst/>
          </a:prstGeom>
          <a:ln w="12700">
            <a:headEnd type="triangle"/>
            <a:tailEnd type="triangle"/>
          </a:ln>
        </p:spPr>
        <p:style>
          <a:lnRef idx="1">
            <a:schemeClr val="dk1"/>
          </a:lnRef>
          <a:fillRef idx="0">
            <a:schemeClr val="dk1"/>
          </a:fillRef>
          <a:effectRef idx="0">
            <a:schemeClr val="dk1"/>
          </a:effectRef>
          <a:fontRef idx="minor">
            <a:schemeClr val="tx1"/>
          </a:fontRef>
        </p:style>
      </p:cxnSp>
      <p:sp>
        <p:nvSpPr>
          <p:cNvPr id="13" name="Textfeld 12">
            <a:extLst>
              <a:ext uri="{FF2B5EF4-FFF2-40B4-BE49-F238E27FC236}">
                <a16:creationId xmlns:a16="http://schemas.microsoft.com/office/drawing/2014/main" id="{E2B65E6D-A573-47E8-A8DE-3325069B283A}"/>
              </a:ext>
            </a:extLst>
          </p:cNvPr>
          <p:cNvSpPr txBox="1"/>
          <p:nvPr/>
        </p:nvSpPr>
        <p:spPr>
          <a:xfrm rot="16200000">
            <a:off x="6327775" y="3102069"/>
            <a:ext cx="538930" cy="369332"/>
          </a:xfrm>
          <a:prstGeom prst="rect">
            <a:avLst/>
          </a:prstGeom>
          <a:noFill/>
        </p:spPr>
        <p:txBody>
          <a:bodyPr wrap="none" rtlCol="0">
            <a:spAutoFit/>
          </a:bodyPr>
          <a:lstStyle/>
          <a:p>
            <a:r>
              <a:rPr lang="de-DE" dirty="0"/>
              <a:t>1 m</a:t>
            </a:r>
          </a:p>
        </p:txBody>
      </p:sp>
      <p:cxnSp>
        <p:nvCxnSpPr>
          <p:cNvPr id="14" name="Gerade Verbindung mit Pfeil 13">
            <a:extLst>
              <a:ext uri="{FF2B5EF4-FFF2-40B4-BE49-F238E27FC236}">
                <a16:creationId xmlns:a16="http://schemas.microsoft.com/office/drawing/2014/main" id="{412B95D7-3951-41F6-B166-B17EBF615E55}"/>
              </a:ext>
            </a:extLst>
          </p:cNvPr>
          <p:cNvCxnSpPr>
            <a:cxnSpLocks/>
          </p:cNvCxnSpPr>
          <p:nvPr/>
        </p:nvCxnSpPr>
        <p:spPr>
          <a:xfrm>
            <a:off x="6800850" y="2220069"/>
            <a:ext cx="0" cy="711111"/>
          </a:xfrm>
          <a:prstGeom prst="straightConnector1">
            <a:avLst/>
          </a:prstGeom>
          <a:ln w="12700">
            <a:headEnd type="triangle"/>
            <a:tailEnd type="triangle"/>
          </a:ln>
        </p:spPr>
        <p:style>
          <a:lnRef idx="1">
            <a:schemeClr val="dk1"/>
          </a:lnRef>
          <a:fillRef idx="0">
            <a:schemeClr val="dk1"/>
          </a:fillRef>
          <a:effectRef idx="0">
            <a:schemeClr val="dk1"/>
          </a:effectRef>
          <a:fontRef idx="minor">
            <a:schemeClr val="tx1"/>
          </a:fontRef>
        </p:style>
      </p:cxnSp>
      <p:sp>
        <p:nvSpPr>
          <p:cNvPr id="15" name="Textfeld 14">
            <a:extLst>
              <a:ext uri="{FF2B5EF4-FFF2-40B4-BE49-F238E27FC236}">
                <a16:creationId xmlns:a16="http://schemas.microsoft.com/office/drawing/2014/main" id="{C8EEB6FE-0BBA-451F-8554-ABCCD01467B5}"/>
              </a:ext>
            </a:extLst>
          </p:cNvPr>
          <p:cNvSpPr txBox="1"/>
          <p:nvPr/>
        </p:nvSpPr>
        <p:spPr>
          <a:xfrm rot="16200000">
            <a:off x="6327775" y="2390958"/>
            <a:ext cx="538930" cy="369332"/>
          </a:xfrm>
          <a:prstGeom prst="rect">
            <a:avLst/>
          </a:prstGeom>
          <a:noFill/>
        </p:spPr>
        <p:txBody>
          <a:bodyPr wrap="none" rtlCol="0">
            <a:spAutoFit/>
          </a:bodyPr>
          <a:lstStyle/>
          <a:p>
            <a:r>
              <a:rPr lang="de-DE" dirty="0"/>
              <a:t>1 m</a:t>
            </a:r>
          </a:p>
        </p:txBody>
      </p:sp>
    </p:spTree>
    <p:extLst>
      <p:ext uri="{BB962C8B-B14F-4D97-AF65-F5344CB8AC3E}">
        <p14:creationId xmlns:p14="http://schemas.microsoft.com/office/powerpoint/2010/main" val="3762682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167"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1"/>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1"/>
                                        </p:tgtEl>
                                      </p:cBhvr>
                                    </p:cmd>
                                  </p:childTnLst>
                                </p:cTn>
                              </p:par>
                            </p:childTnLst>
                          </p:cTn>
                        </p:par>
                      </p:childTnLst>
                    </p:cTn>
                  </p:par>
                </p:childTnLst>
              </p:cTn>
              <p:nextCondLst>
                <p:cond evt="onClick" delay="0">
                  <p:tgtEl>
                    <p:spTgt spid="11"/>
                  </p:tgtEl>
                </p:cond>
              </p:nextCondLst>
            </p:seq>
            <p:video>
              <p:cMediaNode vol="80000">
                <p:cTn id="12" repeatCount="indefinite" fill="remove" display="0">
                  <p:stCondLst>
                    <p:cond delay="indefinite"/>
                  </p:stCondLst>
                </p:cTn>
                <p:tgtEl>
                  <p:spTgt spid="11"/>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1873</Words>
  <Application>Microsoft Office PowerPoint</Application>
  <PresentationFormat>Widescreen</PresentationFormat>
  <Paragraphs>135</Paragraphs>
  <Slides>16</Slides>
  <Notes>6</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MS PGothic</vt:lpstr>
      <vt:lpstr>Arial</vt:lpstr>
      <vt:lpstr>Calibri</vt:lpstr>
      <vt:lpstr>Source Sans Pro Black</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Tobias Brennenstuhl</dc:creator>
  <cp:lastModifiedBy>brutzman</cp:lastModifiedBy>
  <cp:revision>13</cp:revision>
  <dcterms:created xsi:type="dcterms:W3CDTF">2019-11-25T19:41:22Z</dcterms:created>
  <dcterms:modified xsi:type="dcterms:W3CDTF">2020-07-16T03:51:35Z</dcterms:modified>
</cp:coreProperties>
</file>