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3"/>
  </p:sldMasterIdLst>
  <p:notesMasterIdLst>
    <p:notesMasterId r:id="rId13"/>
  </p:notesMasterIdLst>
  <p:handoutMasterIdLst>
    <p:handoutMasterId r:id="rId14"/>
  </p:handoutMasterIdLst>
  <p:sldIdLst>
    <p:sldId id="256" r:id="rId4"/>
    <p:sldId id="269" r:id="rId5"/>
    <p:sldId id="278" r:id="rId6"/>
    <p:sldId id="283" r:id="rId7"/>
    <p:sldId id="281" r:id="rId8"/>
    <p:sldId id="279" r:id="rId9"/>
    <p:sldId id="280" r:id="rId10"/>
    <p:sldId id="284" r:id="rId11"/>
    <p:sldId id="282" r:id="rId1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MS PGothic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MS PGothic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MS PGothic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MS PGothic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MS PGothic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MS PGothic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MS PGothic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MS PGothic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MS PGothic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Quinn" initials="Q" lastIdx="1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F22"/>
    <a:srgbClr val="420090"/>
    <a:srgbClr val="1F49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695" autoAdjust="0"/>
    <p:restoredTop sz="87508" autoAdjust="0"/>
  </p:normalViewPr>
  <p:slideViewPr>
    <p:cSldViewPr snapToGrid="0" snapToObjects="1">
      <p:cViewPr varScale="1">
        <p:scale>
          <a:sx n="77" d="100"/>
          <a:sy n="77" d="100"/>
        </p:scale>
        <p:origin x="2018" y="3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0F10DFED-7E98-E84A-BB4F-072895A2FEB0}" type="datetime1">
              <a:rPr lang="en-US"/>
              <a:pPr/>
              <a:t>9/23/2018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7F761EA1-3378-514E-A015-96D5FFB4783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18895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06AF4944-2C4E-4E4F-A6B3-B1AB931A01DB}" type="datetime1">
              <a:rPr lang="en-US"/>
              <a:pPr/>
              <a:t>9/23/2018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charset="0"/>
              </a:defRPr>
            </a:lvl1pPr>
          </a:lstStyle>
          <a:p>
            <a:fld id="{9BC71047-D6EC-A84E-AECE-DD203F9B3A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91908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MS PGothic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charset="0"/>
        <a:cs typeface="MS PGothic" charset="0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charset="0"/>
        <a:cs typeface="MS PGothic" charset="0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charset="0"/>
        <a:cs typeface="MS PGothic" charset="0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charset="0"/>
        <a:cs typeface="MS PGothic" charset="0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>
              <a:latin typeface="Calibri" charset="0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  <a:cs typeface="MS PGothic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fld id="{AC0FB600-A0E2-AF40-8BE9-57B351AA6DBA}" type="slidenum">
              <a:rPr lang="en-US">
                <a:latin typeface="Calibri" charset="0"/>
              </a:rPr>
              <a:pPr eaLnBrk="1" hangingPunct="1"/>
              <a:t>1</a:t>
            </a:fld>
            <a:endParaRPr lang="en-US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0471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C71047-D6EC-A84E-AECE-DD203F9B3A3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0547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 smtClean="0"/>
              <a:t>We</a:t>
            </a:r>
            <a:r>
              <a:rPr lang="en-US" b="0" baseline="0" dirty="0" smtClean="0"/>
              <a:t> broke our code into two scripts: a sender and a receiver</a:t>
            </a:r>
          </a:p>
          <a:p>
            <a:endParaRPr lang="en-US" b="0" baseline="0" dirty="0" smtClean="0"/>
          </a:p>
          <a:p>
            <a:r>
              <a:rPr lang="en-US" b="0" baseline="0" dirty="0" smtClean="0"/>
              <a:t>On start, we instantiate numerous variables and assign their initial parameters.  </a:t>
            </a:r>
          </a:p>
          <a:p>
            <a:endParaRPr lang="en-US" b="0" baseline="0" dirty="0" smtClean="0"/>
          </a:p>
          <a:p>
            <a:r>
              <a:rPr lang="en-US" b="0" baseline="0" dirty="0" smtClean="0"/>
              <a:t>‘On Click’ we set up the UDP client and join the multicast group at 239.1.2.3 : 3000</a:t>
            </a:r>
          </a:p>
          <a:p>
            <a:r>
              <a:rPr lang="en-US" b="0" baseline="0" dirty="0" smtClean="0"/>
              <a:t>as well as use the “</a:t>
            </a:r>
            <a:r>
              <a:rPr lang="en-US" b="0" baseline="0" dirty="0" err="1" smtClean="0"/>
              <a:t>InvokeRepeating</a:t>
            </a:r>
            <a:r>
              <a:rPr lang="en-US" b="0" baseline="0" dirty="0" smtClean="0"/>
              <a:t>” method to run </a:t>
            </a:r>
            <a:r>
              <a:rPr lang="en-US" b="0" baseline="0" dirty="0" err="1" smtClean="0"/>
              <a:t>BroadcastServerIP</a:t>
            </a:r>
            <a:r>
              <a:rPr lang="en-US" b="0" baseline="0" dirty="0" smtClean="0"/>
              <a:t> every second</a:t>
            </a:r>
          </a:p>
          <a:p>
            <a:endParaRPr lang="en-US" b="0" baseline="0" dirty="0" smtClean="0"/>
          </a:p>
          <a:p>
            <a:r>
              <a:rPr lang="en-US" b="0" baseline="0" dirty="0" smtClean="0"/>
              <a:t>Which is where we get the entity’s position, set it in the ESPDU, and send it out.  </a:t>
            </a:r>
          </a:p>
          <a:p>
            <a:endParaRPr lang="en-US" b="0" baseline="0" dirty="0" smtClean="0"/>
          </a:p>
          <a:p>
            <a:endParaRPr lang="en-US" b="0" baseline="0" dirty="0" smtClean="0"/>
          </a:p>
          <a:p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C71047-D6EC-A84E-AECE-DD203F9B3A33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0826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Rico: Multicast</a:t>
            </a:r>
            <a:r>
              <a:rPr lang="en-US" b="1" baseline="0" dirty="0" smtClean="0"/>
              <a:t> </a:t>
            </a:r>
            <a:endParaRPr lang="en-US" b="1" dirty="0" smtClean="0"/>
          </a:p>
          <a:p>
            <a:r>
              <a:rPr lang="en-US" b="1" dirty="0" smtClean="0"/>
              <a:t>Douglas: DIS Conversions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C71047-D6EC-A84E-AECE-DD203F9B3A33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74549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 smtClean="0"/>
              <a:t>Modified the send/receive</a:t>
            </a:r>
            <a:r>
              <a:rPr lang="en-US" b="1" baseline="0" dirty="0" smtClean="0"/>
              <a:t> buttons to make toggles that display the </a:t>
            </a:r>
            <a:r>
              <a:rPr lang="en-US" b="1" baseline="0" dirty="0" err="1" smtClean="0"/>
              <a:t>SEALs’</a:t>
            </a:r>
            <a:r>
              <a:rPr lang="en-US" b="1" baseline="0" dirty="0" smtClean="0"/>
              <a:t> information only on request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C71047-D6EC-A84E-AECE-DD203F9B3A3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50847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C71047-D6EC-A84E-AECE-DD203F9B3A33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15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C71047-D6EC-A84E-AECE-DD203F9B3A3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1261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C71047-D6EC-A84E-AECE-DD203F9B3A33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392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C71047-D6EC-A84E-AECE-DD203F9B3A33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3537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F5F13B-7173-0D4C-9087-DC277CB685D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1301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B1835A-0139-C141-8975-A10F0309A3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208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60467B-CD35-074A-B461-EF8E68510DE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9554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>
            <a:cxnSpLocks noChangeShapeType="1"/>
          </p:cNvCxnSpPr>
          <p:nvPr userDrawn="1"/>
        </p:nvCxnSpPr>
        <p:spPr bwMode="auto">
          <a:xfrm>
            <a:off x="336550" y="1385888"/>
            <a:ext cx="8075613" cy="9525"/>
          </a:xfrm>
          <a:prstGeom prst="line">
            <a:avLst/>
          </a:prstGeom>
          <a:noFill/>
          <a:ln w="57150" cmpd="thickThin">
            <a:solidFill>
              <a:srgbClr val="000090"/>
            </a:solidFill>
            <a:round/>
            <a:headEnd/>
            <a:tailEnd/>
          </a:ln>
          <a:effectLst>
            <a:outerShdw blurRad="63500" dist="20000" dir="6119959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F4CDD4B-6810-8440-88ED-E371824FAFE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33026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9D8DDC-C1F4-DB42-91EF-5E0F237CAA1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7459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86C5E-12C6-EC42-8721-7C42586F38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607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655A8-3040-824D-BB48-9847A287E3C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7125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EDB9D7-EE39-EC44-B3D8-1E9033CCDE4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948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A5590D-6AC0-DC43-867E-3B1E7208C8D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6960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897DF4-AB37-1C4C-ADD2-E0262EC3D9F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287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Drag picture to placeholder or click icon to add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-108" charset="0"/>
                <a:ea typeface="MS PGothic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211F33-C231-4649-A3C9-278317356B5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5915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charset="0"/>
              </a:defRPr>
            </a:lvl1pPr>
          </a:lstStyle>
          <a:p>
            <a:fld id="{C7F24733-341E-D344-B27C-DA2A2C3519A2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20675" y="1600200"/>
            <a:ext cx="853757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0" r:id="rId2"/>
    <p:sldLayoutId id="2147483851" r:id="rId3"/>
    <p:sldLayoutId id="2147483852" r:id="rId4"/>
    <p:sldLayoutId id="2147483853" r:id="rId5"/>
    <p:sldLayoutId id="2147483854" r:id="rId6"/>
    <p:sldLayoutId id="2147483855" r:id="rId7"/>
    <p:sldLayoutId id="2147483856" r:id="rId8"/>
    <p:sldLayoutId id="2147483857" r:id="rId9"/>
    <p:sldLayoutId id="2147483858" r:id="rId10"/>
    <p:sldLayoutId id="2147483859" r:id="rId11"/>
  </p:sldLayoutIdLst>
  <p:hf hdr="0" ftr="0" dt="0"/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MS PGothic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3" charset="0"/>
          <a:ea typeface="ＭＳ Ｐゴシック" charset="0"/>
          <a:cs typeface="MS PGothic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3" charset="0"/>
          <a:ea typeface="ＭＳ Ｐゴシック" charset="0"/>
          <a:cs typeface="MS PGothic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3" charset="0"/>
          <a:ea typeface="ＭＳ Ｐゴシック" charset="0"/>
          <a:cs typeface="MS PGothic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3" charset="0"/>
          <a:ea typeface="ＭＳ Ｐゴシック" charset="0"/>
          <a:cs typeface="MS PGothic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3" charset="0"/>
          <a:ea typeface="ＭＳ Ｐゴシック" pitchFamily="33" charset="-128"/>
          <a:cs typeface="ＭＳ Ｐゴシック" pitchFamily="33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3" charset="0"/>
          <a:ea typeface="ＭＳ Ｐゴシック" pitchFamily="33" charset="-128"/>
          <a:cs typeface="ＭＳ Ｐゴシック" pitchFamily="33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3" charset="0"/>
          <a:ea typeface="ＭＳ Ｐゴシック" pitchFamily="33" charset="-128"/>
          <a:cs typeface="ＭＳ Ｐゴシック" pitchFamily="33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3" charset="0"/>
          <a:ea typeface="ＭＳ Ｐゴシック" pitchFamily="33" charset="-128"/>
          <a:cs typeface="ＭＳ Ｐゴシック" pitchFamily="33" charset="-128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Clr>
          <a:srgbClr val="000090"/>
        </a:buClr>
        <a:buFont typeface="Arial" charset="0"/>
        <a:buChar char="•"/>
        <a:defRPr sz="3200" kern="1200">
          <a:solidFill>
            <a:schemeClr val="tx1"/>
          </a:solidFill>
          <a:latin typeface="Arial"/>
          <a:ea typeface="MS PGothic" charset="0"/>
          <a:cs typeface="Arial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Clr>
          <a:srgbClr val="000090"/>
        </a:buClr>
        <a:buFont typeface="Arial" charset="0"/>
        <a:buChar char="–"/>
        <a:defRPr sz="2800" kern="1200">
          <a:solidFill>
            <a:schemeClr val="tx1"/>
          </a:solidFill>
          <a:latin typeface="Arial"/>
          <a:ea typeface="MS PGothic" charset="0"/>
          <a:cs typeface="Arial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Clr>
          <a:srgbClr val="000090"/>
        </a:buClr>
        <a:buFont typeface="Arial" charset="0"/>
        <a:buChar char="•"/>
        <a:defRPr sz="2400" kern="1200">
          <a:solidFill>
            <a:schemeClr val="tx1"/>
          </a:solidFill>
          <a:latin typeface="Arial"/>
          <a:ea typeface="MS PGothic" charset="0"/>
          <a:cs typeface="Arial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Clr>
          <a:srgbClr val="000090"/>
        </a:buClr>
        <a:buFont typeface="Arial" charset="0"/>
        <a:buChar char="–"/>
        <a:defRPr sz="2000" kern="1200">
          <a:solidFill>
            <a:schemeClr val="tx1"/>
          </a:solidFill>
          <a:latin typeface="Arial"/>
          <a:ea typeface="MS PGothic" charset="0"/>
          <a:cs typeface="Arial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Clr>
          <a:srgbClr val="000090"/>
        </a:buClr>
        <a:buFont typeface="Arial" charset="0"/>
        <a:buChar char="»"/>
        <a:defRPr sz="2000" kern="1200">
          <a:solidFill>
            <a:schemeClr val="tx1"/>
          </a:solidFill>
          <a:latin typeface="Arial"/>
          <a:ea typeface="MS PGothic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ctrTitle"/>
          </p:nvPr>
        </p:nvSpPr>
        <p:spPr>
          <a:xfrm>
            <a:off x="1" y="1431467"/>
            <a:ext cx="9144000" cy="1234122"/>
          </a:xfrm>
        </p:spPr>
        <p:txBody>
          <a:bodyPr anchor="t"/>
          <a:lstStyle/>
          <a:p>
            <a:r>
              <a:rPr lang="en-US" sz="5400" b="1" dirty="0" smtClean="0">
                <a:latin typeface="Calibri" charset="0"/>
              </a:rPr>
              <a:t>Final Project</a:t>
            </a:r>
            <a:r>
              <a:rPr lang="en-US" b="1" dirty="0">
                <a:latin typeface="Calibri" charset="0"/>
              </a:rPr>
              <a:t/>
            </a:r>
            <a:br>
              <a:rPr lang="en-US" b="1" dirty="0">
                <a:latin typeface="Calibri" charset="0"/>
              </a:rPr>
            </a:br>
            <a:r>
              <a:rPr lang="en-US" sz="2800" b="1" dirty="0" smtClean="0">
                <a:latin typeface="Calibri" charset="0"/>
              </a:rPr>
              <a:t>MV3500</a:t>
            </a:r>
            <a:endParaRPr lang="en-US" sz="2800" b="1" dirty="0">
              <a:latin typeface="Calibri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" y="3431822"/>
            <a:ext cx="9143999" cy="298026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sz="2800" dirty="0" smtClean="0">
                <a:solidFill>
                  <a:schemeClr val="tx1"/>
                </a:solidFill>
                <a:ea typeface="+mn-ea"/>
                <a:cs typeface="+mn-cs"/>
              </a:rPr>
              <a:t>11 Sep 2018</a:t>
            </a:r>
            <a:endParaRPr lang="en-US" sz="2800" dirty="0" smtClean="0">
              <a:solidFill>
                <a:schemeClr val="tx1"/>
              </a:solidFill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/>
              <a:buNone/>
              <a:defRPr/>
            </a:pPr>
            <a:r>
              <a:rPr lang="en-US" dirty="0" smtClean="0">
                <a:solidFill>
                  <a:schemeClr val="tx1"/>
                </a:solidFill>
                <a:ea typeface="+mn-ea"/>
                <a:cs typeface="+mn-cs"/>
              </a:rPr>
              <a:t>LT John Jackson</a:t>
            </a:r>
            <a:endParaRPr lang="en-US" dirty="0">
              <a:solidFill>
                <a:schemeClr val="tx1"/>
              </a:solidFill>
              <a:ea typeface="+mn-ea"/>
              <a:cs typeface="+mn-cs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 bwMode="auto">
          <a:xfrm>
            <a:off x="1991360" y="5247323"/>
            <a:ext cx="4470400" cy="550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0"/>
              </a:buClr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Arial"/>
                <a:ea typeface="MS PGothic" charset="0"/>
                <a:cs typeface="Arial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0"/>
              </a:buClr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Arial"/>
                <a:ea typeface="MS PGothic" charset="0"/>
                <a:cs typeface="Arial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0"/>
              </a:buClr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Arial"/>
                <a:ea typeface="MS PGothic" charset="0"/>
                <a:cs typeface="Arial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0"/>
              </a:buClr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MS PGothic" charset="0"/>
                <a:cs typeface="Arial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0090"/>
              </a:buClr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/>
                <a:ea typeface="MS PGothic" charset="0"/>
                <a:cs typeface="Arial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/>
              <a:buNone/>
              <a:defRPr/>
            </a:pPr>
            <a:endParaRPr lang="en-US" sz="2400" dirty="0"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Topic</a:t>
            </a:r>
            <a:endParaRPr lang="en-US" b="1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A814D-BFD7-48EA-B36A-4178C6E18D4D}" type="slidenum">
              <a:rPr lang="en-US" smtClean="0"/>
              <a:t>2</a:t>
            </a:fld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778" y="1456937"/>
            <a:ext cx="5711773" cy="5401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749778" y="5023556"/>
            <a:ext cx="4492978" cy="29300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315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Code Walkthrough - Sender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A814D-BFD7-48EA-B36A-4178C6E18D4D}" type="slidenum">
              <a:rPr lang="en-US" smtClean="0"/>
              <a:t>3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362" y="1713060"/>
            <a:ext cx="2576593" cy="4572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6579" y="1713060"/>
            <a:ext cx="5331417" cy="4572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26579" y="2206650"/>
            <a:ext cx="5334378" cy="319534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23618" y="1738948"/>
            <a:ext cx="5169687" cy="4572000"/>
          </a:xfrm>
          <a:prstGeom prst="rect">
            <a:avLst/>
          </a:prstGeom>
        </p:spPr>
      </p:pic>
      <p:sp>
        <p:nvSpPr>
          <p:cNvPr id="20" name="Rounded Rectangle 19"/>
          <p:cNvSpPr/>
          <p:nvPr/>
        </p:nvSpPr>
        <p:spPr>
          <a:xfrm>
            <a:off x="1022465" y="4803049"/>
            <a:ext cx="1030778" cy="295422"/>
          </a:xfrm>
          <a:prstGeom prst="roundRect">
            <a:avLst/>
          </a:prstGeom>
          <a:noFill/>
          <a:ln w="28575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ounded Rectangle 20"/>
          <p:cNvSpPr/>
          <p:nvPr/>
        </p:nvSpPr>
        <p:spPr>
          <a:xfrm>
            <a:off x="1014153" y="5048594"/>
            <a:ext cx="1695796" cy="399011"/>
          </a:xfrm>
          <a:prstGeom prst="roundRect">
            <a:avLst/>
          </a:prstGeom>
          <a:noFill/>
          <a:ln w="28575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>
            <a:off x="1005839" y="5392299"/>
            <a:ext cx="1612671" cy="399011"/>
          </a:xfrm>
          <a:prstGeom prst="roundRect">
            <a:avLst/>
          </a:prstGeom>
          <a:noFill/>
          <a:ln w="28575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622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1" grpId="0" animBg="1"/>
      <p:bldP spid="21" grpId="1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Code Walkthrough - Receiver</a:t>
            </a:r>
            <a:endParaRPr lang="en-US" b="1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742861" y="1874838"/>
            <a:ext cx="5149809" cy="324913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A814D-BFD7-48EA-B36A-4178C6E18D4D}" type="slidenum">
              <a:rPr lang="en-US" smtClean="0"/>
              <a:t>4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675" y="1692276"/>
            <a:ext cx="3327464" cy="408348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42861" y="1635685"/>
            <a:ext cx="4943939" cy="447964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43892" y="2728826"/>
            <a:ext cx="4450391" cy="1541154"/>
          </a:xfrm>
          <a:prstGeom prst="rect">
            <a:avLst/>
          </a:prstGeom>
        </p:spPr>
      </p:pic>
      <p:sp>
        <p:nvSpPr>
          <p:cNvPr id="9" name="Rounded Rectangle 8"/>
          <p:cNvSpPr/>
          <p:nvPr/>
        </p:nvSpPr>
        <p:spPr>
          <a:xfrm>
            <a:off x="789709" y="4164676"/>
            <a:ext cx="1695796" cy="399011"/>
          </a:xfrm>
          <a:prstGeom prst="roundRect">
            <a:avLst/>
          </a:prstGeom>
          <a:noFill/>
          <a:ln w="28575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792481" y="4516582"/>
            <a:ext cx="1695796" cy="399011"/>
          </a:xfrm>
          <a:prstGeom prst="roundRect">
            <a:avLst/>
          </a:prstGeom>
          <a:noFill/>
          <a:ln w="28575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789707" y="4868487"/>
            <a:ext cx="2697405" cy="399011"/>
          </a:xfrm>
          <a:prstGeom prst="roundRect">
            <a:avLst/>
          </a:prstGeom>
          <a:noFill/>
          <a:ln w="28575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492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1" grpId="1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Unity Interface </a:t>
            </a:r>
            <a:endParaRPr lang="en-US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A814D-BFD7-48EA-B36A-4178C6E18D4D}" type="slidenum">
              <a:rPr lang="en-US" smtClean="0"/>
              <a:t>5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614" y="1692276"/>
            <a:ext cx="8156186" cy="4587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46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Dictionary Implementation</a:t>
            </a:r>
            <a:br>
              <a:rPr lang="en-US" b="1" dirty="0" smtClean="0"/>
            </a:br>
            <a:r>
              <a:rPr lang="en-US" sz="3600" b="1" dirty="0" smtClean="0"/>
              <a:t>(</a:t>
            </a:r>
            <a:r>
              <a:rPr lang="en-US" sz="3600" b="1" dirty="0" err="1" smtClean="0"/>
              <a:t>DISManager</a:t>
            </a:r>
            <a:r>
              <a:rPr lang="en-US" sz="3600" b="1" dirty="0" smtClean="0"/>
              <a:t>)</a:t>
            </a:r>
            <a:endParaRPr lang="en-US" sz="3600" b="1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A814D-BFD7-48EA-B36A-4178C6E18D4D}" type="slidenum">
              <a:rPr lang="en-US" smtClean="0"/>
              <a:t>6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675" y="1647825"/>
            <a:ext cx="8387458" cy="361759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43472" y="2391360"/>
            <a:ext cx="18562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Create dictionary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58640" y="3321000"/>
            <a:ext cx="42885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If object is in dictionary, update its position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123944" y="4204920"/>
            <a:ext cx="42885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Else instantiate a new one</a:t>
            </a:r>
            <a:endParaRPr 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460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Challenges</a:t>
            </a:r>
            <a:endParaRPr lang="en-US" b="1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86434" y="1614268"/>
            <a:ext cx="8537575" cy="4525963"/>
          </a:xfrm>
        </p:spPr>
        <p:txBody>
          <a:bodyPr/>
          <a:lstStyle/>
          <a:p>
            <a:endParaRPr lang="pt-BR" dirty="0" smtClean="0"/>
          </a:p>
          <a:p>
            <a:r>
              <a:rPr lang="pt-BR" dirty="0" smtClean="0"/>
              <a:t>Multicasting </a:t>
            </a:r>
            <a:r>
              <a:rPr lang="pt-BR" dirty="0" smtClean="0"/>
              <a:t>using C#</a:t>
            </a:r>
            <a:endParaRPr lang="pt-BR" dirty="0"/>
          </a:p>
          <a:p>
            <a:r>
              <a:rPr lang="pt-BR" dirty="0" smtClean="0"/>
              <a:t>Creation of PDU packets</a:t>
            </a:r>
          </a:p>
          <a:p>
            <a:r>
              <a:rPr lang="pt-BR" dirty="0" smtClean="0"/>
              <a:t>Open-DIS community is still growing</a:t>
            </a:r>
          </a:p>
          <a:p>
            <a:pPr lvl="1"/>
            <a:r>
              <a:rPr lang="pt-BR" dirty="0" smtClean="0"/>
              <a:t>Lack of open source </a:t>
            </a:r>
            <a:r>
              <a:rPr lang="pt-BR" dirty="0" smtClean="0"/>
              <a:t>documentation</a:t>
            </a:r>
          </a:p>
          <a:p>
            <a:r>
              <a:rPr lang="pt-BR" dirty="0" smtClean="0"/>
              <a:t>One person trying to do two computers</a:t>
            </a:r>
          </a:p>
          <a:p>
            <a:r>
              <a:rPr lang="pt-BR" dirty="0" smtClean="0"/>
              <a:t>Troubleshooting others’ program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A814D-BFD7-48EA-B36A-4178C6E18D4D}" type="slidenum">
              <a:rPr lang="en-US" smtClean="0"/>
              <a:t>7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320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Future Studies</a:t>
            </a:r>
            <a:endParaRPr lang="en-US" b="1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686434" y="1614268"/>
            <a:ext cx="8537575" cy="4525963"/>
          </a:xfrm>
        </p:spPr>
        <p:txBody>
          <a:bodyPr/>
          <a:lstStyle/>
          <a:p>
            <a:endParaRPr lang="pt-BR" dirty="0" smtClean="0"/>
          </a:p>
          <a:p>
            <a:r>
              <a:rPr lang="pt-BR" dirty="0" smtClean="0"/>
              <a:t>Make it work</a:t>
            </a:r>
            <a:endParaRPr lang="pt-BR" dirty="0"/>
          </a:p>
          <a:p>
            <a:r>
              <a:rPr lang="pt-BR" dirty="0" smtClean="0"/>
              <a:t>Document how</a:t>
            </a:r>
            <a:endParaRPr lang="pt-BR" dirty="0" smtClean="0"/>
          </a:p>
          <a:p>
            <a:r>
              <a:rPr lang="pt-BR" dirty="0" smtClean="0"/>
              <a:t>Add more units</a:t>
            </a:r>
          </a:p>
          <a:p>
            <a:r>
              <a:rPr lang="pt-BR" dirty="0" smtClean="0"/>
              <a:t>Wargame scenarios?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4A814D-BFD7-48EA-B36A-4178C6E18D4D}" type="slidenum">
              <a:rPr lang="en-US" smtClean="0"/>
              <a:t>8</a:t>
            </a:fld>
            <a:endParaRPr lang="en-US" dirty="0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278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marL="0" indent="0" algn="ctr">
              <a:buNone/>
            </a:pPr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CDD4B-6810-8440-88ED-E371824FAFE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72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VES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1563373756CE4D8A3D6FB421EA66FC" ma:contentTypeVersion="0" ma:contentTypeDescription="Create a new document." ma:contentTypeScope="" ma:versionID="11fbabed02a6ed1c331ac1899bd0631f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FCC75706-2E43-4917-B7AE-A681D046FD5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4E0CCA3-6762-4D5B-A3ED-EBE58DEAA8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MOVES_Template.potx</Template>
  <TotalTime>3171</TotalTime>
  <Words>201</Words>
  <Application>Microsoft Office PowerPoint</Application>
  <PresentationFormat>On-screen Show (4:3)</PresentationFormat>
  <Paragraphs>57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ＭＳ Ｐゴシック</vt:lpstr>
      <vt:lpstr>ＭＳ Ｐゴシック</vt:lpstr>
      <vt:lpstr>Arial</vt:lpstr>
      <vt:lpstr>Calibri</vt:lpstr>
      <vt:lpstr>MOVES_Template</vt:lpstr>
      <vt:lpstr>Final Project MV3500</vt:lpstr>
      <vt:lpstr>Topic</vt:lpstr>
      <vt:lpstr>Code Walkthrough - Sender</vt:lpstr>
      <vt:lpstr>Code Walkthrough - Receiver</vt:lpstr>
      <vt:lpstr>Unity Interface </vt:lpstr>
      <vt:lpstr>Dictionary Implementation (DISManager)</vt:lpstr>
      <vt:lpstr>Challenges</vt:lpstr>
      <vt:lpstr>Future Studies</vt:lpstr>
      <vt:lpstr>PowerPoint Presentation</vt:lpstr>
    </vt:vector>
  </TitlesOfParts>
  <Company>NPS/MOVES Institute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MOVES R&amp;E Summit 2011</dc:title>
  <dc:creator>MOVES_AW</dc:creator>
  <cp:lastModifiedBy>JOHN JACKSON</cp:lastModifiedBy>
  <cp:revision>228</cp:revision>
  <dcterms:created xsi:type="dcterms:W3CDTF">2011-05-18T21:17:32Z</dcterms:created>
  <dcterms:modified xsi:type="dcterms:W3CDTF">2018-09-23T16:07:03Z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0x010100001563373756CE4D8A3D6FB421EA66FC</vt:lpwstr>
  </property>
</Properties>
</file>