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11" autoAdjust="0"/>
    <p:restoredTop sz="94660"/>
  </p:normalViewPr>
  <p:slideViewPr>
    <p:cSldViewPr snapToGrid="0">
      <p:cViewPr varScale="1">
        <p:scale>
          <a:sx n="73" d="100"/>
          <a:sy n="73" d="100"/>
        </p:scale>
        <p:origin x="45" y="381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55083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57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083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05866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51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1601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47864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94075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290083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49449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5686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2158EE-A894-49F0-9E8D-AE0073185393}" type="datetimeFigureOut">
              <a:rPr lang="en-US" smtClean="0"/>
              <a:t>02-Aug-18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6F5DF9-4076-43A5-B22D-FC990C640B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01452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2620891" y="252763"/>
            <a:ext cx="1852097" cy="64825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/>
              <a:t>CLIENT</a:t>
            </a:r>
            <a:endParaRPr lang="en-US" sz="3200" dirty="0"/>
          </a:p>
        </p:txBody>
      </p:sp>
      <p:sp>
        <p:nvSpPr>
          <p:cNvPr id="5" name="Rounded Rectangle 4"/>
          <p:cNvSpPr/>
          <p:nvPr/>
        </p:nvSpPr>
        <p:spPr>
          <a:xfrm>
            <a:off x="7316167" y="252762"/>
            <a:ext cx="1852097" cy="653461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dirty="0" smtClean="0"/>
              <a:t>SERVER</a:t>
            </a:r>
            <a:endParaRPr lang="en-US" sz="3200" dirty="0"/>
          </a:p>
        </p:txBody>
      </p:sp>
      <p:sp>
        <p:nvSpPr>
          <p:cNvPr id="6" name="Right Arrow 5"/>
          <p:cNvSpPr/>
          <p:nvPr/>
        </p:nvSpPr>
        <p:spPr>
          <a:xfrm>
            <a:off x="4761848" y="-7437"/>
            <a:ext cx="2308025" cy="1997631"/>
          </a:xfrm>
          <a:prstGeom prst="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REQUEST </a:t>
            </a:r>
            <a:r>
              <a:rPr lang="en-US" dirty="0" smtClean="0"/>
              <a:t>COMMUNICATED</a:t>
            </a:r>
            <a:endParaRPr lang="en-US" dirty="0" smtClean="0"/>
          </a:p>
        </p:txBody>
      </p:sp>
      <p:sp>
        <p:nvSpPr>
          <p:cNvPr id="7" name="Right Arrow 6"/>
          <p:cNvSpPr/>
          <p:nvPr/>
        </p:nvSpPr>
        <p:spPr>
          <a:xfrm>
            <a:off x="659106" y="758117"/>
            <a:ext cx="2015174" cy="867807"/>
          </a:xfrm>
          <a:prstGeom prst="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INPUT</a:t>
            </a:r>
            <a:endParaRPr lang="en-US" dirty="0"/>
          </a:p>
        </p:txBody>
      </p:sp>
      <p:sp>
        <p:nvSpPr>
          <p:cNvPr id="9" name="Left Arrow 8"/>
          <p:cNvSpPr/>
          <p:nvPr/>
        </p:nvSpPr>
        <p:spPr>
          <a:xfrm>
            <a:off x="4761848" y="1672679"/>
            <a:ext cx="2308025" cy="1419922"/>
          </a:xfrm>
          <a:prstGeom prst="lef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Answer this question:</a:t>
            </a:r>
            <a:endParaRPr lang="en-US" sz="1600" dirty="0"/>
          </a:p>
        </p:txBody>
      </p:sp>
      <p:sp>
        <p:nvSpPr>
          <p:cNvPr id="10" name="Right Arrow 9"/>
          <p:cNvSpPr/>
          <p:nvPr/>
        </p:nvSpPr>
        <p:spPr>
          <a:xfrm>
            <a:off x="4773002" y="4404421"/>
            <a:ext cx="2296871" cy="949990"/>
          </a:xfrm>
          <a:prstGeom prst="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Because he was hungry?</a:t>
            </a:r>
            <a:endParaRPr lang="en-US" dirty="0" smtClean="0"/>
          </a:p>
        </p:txBody>
      </p:sp>
      <p:sp>
        <p:nvSpPr>
          <p:cNvPr id="11" name="Left Arrow 10"/>
          <p:cNvSpPr/>
          <p:nvPr/>
        </p:nvSpPr>
        <p:spPr>
          <a:xfrm>
            <a:off x="4787870" y="5151962"/>
            <a:ext cx="2311739" cy="887735"/>
          </a:xfrm>
          <a:prstGeom prst="lef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No, to get to the other side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7597698" y="505522"/>
            <a:ext cx="3085170" cy="854927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mtClean="0"/>
              <a:t>Port </a:t>
            </a:r>
            <a:r>
              <a:rPr lang="en-US" dirty="0" smtClean="0"/>
              <a:t>woke up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7601418" y="5594170"/>
            <a:ext cx="3085170" cy="854927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Print IP and port</a:t>
            </a:r>
            <a:endParaRPr lang="en-US" dirty="0"/>
          </a:p>
        </p:txBody>
      </p:sp>
      <p:sp>
        <p:nvSpPr>
          <p:cNvPr id="14" name="Rectangle 13"/>
          <p:cNvSpPr/>
          <p:nvPr/>
        </p:nvSpPr>
        <p:spPr>
          <a:xfrm>
            <a:off x="7586550" y="2115010"/>
            <a:ext cx="3085170" cy="854927"/>
          </a:xfrm>
          <a:prstGeom prst="rect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Server accepts request</a:t>
            </a:r>
            <a:endParaRPr lang="en-US" dirty="0"/>
          </a:p>
        </p:txBody>
      </p:sp>
      <p:sp>
        <p:nvSpPr>
          <p:cNvPr id="15" name="Left Arrow 14"/>
          <p:cNvSpPr/>
          <p:nvPr/>
        </p:nvSpPr>
        <p:spPr>
          <a:xfrm>
            <a:off x="4765568" y="3192949"/>
            <a:ext cx="2308025" cy="1419922"/>
          </a:xfrm>
          <a:prstGeom prst="lef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Why did the chicken cross the road</a:t>
            </a:r>
            <a:r>
              <a:rPr lang="en-US" sz="1600" dirty="0" smtClean="0"/>
              <a:t>?</a:t>
            </a:r>
            <a:endParaRPr lang="en-US" sz="1600" dirty="0"/>
          </a:p>
        </p:txBody>
      </p:sp>
      <p:sp>
        <p:nvSpPr>
          <p:cNvPr id="16" name="Right Arrow 15"/>
          <p:cNvSpPr/>
          <p:nvPr/>
        </p:nvSpPr>
        <p:spPr>
          <a:xfrm>
            <a:off x="4795303" y="5905149"/>
            <a:ext cx="2296871" cy="882089"/>
          </a:xfrm>
          <a:prstGeom prst="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 get to the other side?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1823426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155</TotalTime>
  <Words>48</Words>
  <Application>Microsoft Office PowerPoint</Application>
  <PresentationFormat>Widescreen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Naval Postgraduate School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Erin Demchko</dc:creator>
  <cp:lastModifiedBy>Erin Demchko</cp:lastModifiedBy>
  <cp:revision>10</cp:revision>
  <dcterms:created xsi:type="dcterms:W3CDTF">2018-07-26T18:56:46Z</dcterms:created>
  <dcterms:modified xsi:type="dcterms:W3CDTF">2018-08-02T18:32:07Z</dcterms:modified>
</cp:coreProperties>
</file>

<file path=docProps/thumbnail.jpeg>
</file>