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98" r:id="rId1"/>
  </p:sldMasterIdLst>
  <p:notesMasterIdLst>
    <p:notesMasterId r:id="rId10"/>
  </p:notesMasterIdLst>
  <p:handoutMasterIdLst>
    <p:handoutMasterId r:id="rId11"/>
  </p:handoutMasterIdLst>
  <p:sldIdLst>
    <p:sldId id="316" r:id="rId2"/>
    <p:sldId id="317" r:id="rId3"/>
    <p:sldId id="328" r:id="rId4"/>
    <p:sldId id="329" r:id="rId5"/>
    <p:sldId id="330" r:id="rId6"/>
    <p:sldId id="334" r:id="rId7"/>
    <p:sldId id="335" r:id="rId8"/>
    <p:sldId id="327" r:id="rId9"/>
  </p:sldIdLst>
  <p:sldSz cx="9144000" cy="6858000" type="screen4x3"/>
  <p:notesSz cx="7010400" cy="92964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13" autoAdjust="0"/>
    <p:restoredTop sz="93979" autoAdjust="0"/>
  </p:normalViewPr>
  <p:slideViewPr>
    <p:cSldViewPr snapToGrid="0" snapToObjects="1">
      <p:cViewPr varScale="1">
        <p:scale>
          <a:sx n="62" d="100"/>
          <a:sy n="62" d="100"/>
        </p:scale>
        <p:origin x="58" y="665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1245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464"/>
    </p:cViewPr>
  </p:sorterViewPr>
  <p:notesViewPr>
    <p:cSldViewPr snapToGrid="0" snapToObjects="1">
      <p:cViewPr varScale="1">
        <p:scale>
          <a:sx n="56" d="100"/>
          <a:sy n="56" d="100"/>
        </p:scale>
        <p:origin x="2309" y="35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wrap="square" lIns="93154" tIns="46577" rIns="93154" bIns="46577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wrap="square" lIns="93154" tIns="46577" rIns="93154" bIns="46577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440A9CC3-32D2-4FA5-B52C-D7E001EC530F}" type="datetime1">
              <a:rPr lang="en-US"/>
              <a:pPr/>
              <a:t>9/11/2018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wrap="square" lIns="93154" tIns="46577" rIns="93154" bIns="46577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wrap="square" lIns="93154" tIns="46577" rIns="93154" bIns="46577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B6B89869-38DF-40CB-B775-93D11A4523D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92758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wrap="square" lIns="93154" tIns="46577" rIns="93154" bIns="46577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wrap="square" lIns="93154" tIns="46577" rIns="93154" bIns="46577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15889E75-20B4-4167-90DF-AA3825D58395}" type="datetime1">
              <a:rPr lang="en-US"/>
              <a:pPr/>
              <a:t>9/11/2018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79513" y="696913"/>
            <a:ext cx="4651375" cy="34877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3154" tIns="46577" rIns="93154" bIns="46577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1"/>
            <a:ext cx="5608320" cy="4183380"/>
          </a:xfrm>
          <a:prstGeom prst="rect">
            <a:avLst/>
          </a:prstGeom>
        </p:spPr>
        <p:txBody>
          <a:bodyPr vert="horz" lIns="93154" tIns="46577" rIns="93154" bIns="46577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wrap="square" lIns="93154" tIns="46577" rIns="93154" bIns="46577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wrap="square" lIns="93154" tIns="46577" rIns="93154" bIns="46577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ED4D703B-1709-4CCB-8B43-140FDB1A9A1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51229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ＭＳ Ｐゴシック" pitchFamily="33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itchFamily="34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E7343F-087B-4818-8567-E0155BF9912C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pPr eaLnBrk="1" latinLnBrk="0" hangingPunct="1"/>
            <a:fld id="{ACDF6120-F1F0-4C60-9FE9-39AC71A9C79D}" type="datetimeFigureOut">
              <a:rPr lang="en-US" smtClean="0"/>
              <a:pPr eaLnBrk="1" latinLnBrk="0" hangingPunct="1"/>
              <a:t>9/11/2018</a:t>
            </a:fld>
            <a:endParaRPr lang="en-US" sz="1600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342A2DB3-1475-4B85-913D-2AEEF56DDE8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Rectangle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Rectangle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pic>
        <p:nvPicPr>
          <p:cNvPr id="11" name="Picture 10" descr="nps_logo.jpg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37" y="4907"/>
            <a:ext cx="1600579" cy="114327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E3102-DE3D-4B02-BB1C-49136D686A82}" type="datetime1">
              <a:rPr lang="en-US" smtClean="0"/>
              <a:pPr/>
              <a:t>9/11/2018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6E3B7-D088-446D-9439-98C21584BC2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17253A-28A1-492C-BC8F-C32A8C0FBF4F}" type="datetime1">
              <a:rPr lang="en-US" smtClean="0"/>
              <a:pPr/>
              <a:t>9/11/2018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B8698B-9B00-426C-8558-6F50F2F3F9A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Isosceles Triangle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7AAEDE-C222-4E43-BA41-3518AB4AF359}" type="datetime1">
              <a:rPr lang="en-US"/>
              <a:pPr>
                <a:defRPr/>
              </a:pPr>
              <a:t>9/11/2018</a:t>
            </a:fld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42A9B1-AEFE-48A2-9C25-869442E00D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 smtClean="0"/>
              <a:t>(#)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AB2DB-EFA5-4E3E-A07F-C5D3DA10980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  <p:hf hdr="0" ft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pPr eaLnBrk="1" latinLnBrk="0" hangingPunct="1"/>
            <a:fld id="{ACDF6120-F1F0-4C60-9FE9-39AC71A9C79D}" type="datetimeFigureOut">
              <a:rPr lang="en-US" smtClean="0"/>
              <a:pPr eaLnBrk="1" latinLnBrk="0" hangingPunct="1"/>
              <a:t>9/11/2018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21FF369D-8629-4AB0-8C91-17F49C119C9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pic>
        <p:nvPicPr>
          <p:cNvPr id="9" name="Picture 8" descr="nps_logo.jpg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37" y="4907"/>
            <a:ext cx="1600579" cy="1143271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ACDF6120-F1F0-4C60-9FE9-39AC71A9C79D}" type="datetimeFigureOut">
              <a:rPr lang="en-US" smtClean="0"/>
              <a:pPr eaLnBrk="1" latinLnBrk="0" hangingPunct="1"/>
              <a:t>9/11/2018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069-B478-4E3D-B4E3-752DE41CBEE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ACDF6120-F1F0-4C60-9FE9-39AC71A9C79D}" type="datetimeFigureOut">
              <a:rPr lang="en-US" smtClean="0"/>
              <a:pPr eaLnBrk="1" latinLnBrk="0" hangingPunct="1"/>
              <a:t>9/11/2018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BE0B67-A3CE-449D-9A5D-75543CE0628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ACDF6120-F1F0-4C60-9FE9-39AC71A9C79D}" type="datetimeFigureOut">
              <a:rPr lang="en-US" smtClean="0"/>
              <a:pPr eaLnBrk="1" latinLnBrk="0" hangingPunct="1"/>
              <a:t>9/11/2018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57000A-FEAB-42B5-A853-DF75F6F1457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ACDF6120-F1F0-4C60-9FE9-39AC71A9C79D}" type="datetimeFigureOut">
              <a:rPr lang="en-US" smtClean="0"/>
              <a:pPr eaLnBrk="1" latinLnBrk="0" hangingPunct="1"/>
              <a:t>9/11/2018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BBE5C3-EAAA-4E7D-9B90-8F89266527F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ACDF6120-F1F0-4C60-9FE9-39AC71A9C79D}" type="datetimeFigureOut">
              <a:rPr lang="en-US" smtClean="0"/>
              <a:pPr eaLnBrk="1" latinLnBrk="0" hangingPunct="1"/>
              <a:t>9/11/2018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4F3C2-CA87-41F5-B077-7D9751974AB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857DF-0B1E-4C84-A600-D5AE09306C02}" type="datetime1">
              <a:rPr lang="en-US" smtClean="0"/>
              <a:pPr/>
              <a:t>9/11/2018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47762-3782-4160-90DB-DBB226F5965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Isosceles Triangle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 eaLnBrk="1" latinLnBrk="0" hangingPunct="1"/>
            <a:fld id="{ACDF6120-F1F0-4C60-9FE9-39AC71A9C79D}" type="datetimeFigureOut">
              <a:rPr lang="en-US" smtClean="0"/>
              <a:pPr eaLnBrk="1" latinLnBrk="0" hangingPunct="1"/>
              <a:t>9/11/2018</a:t>
            </a:fld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9ECAB2DB-EFA5-4E3E-A07F-C5D3DA10980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661" r:id="rId12"/>
  </p:sldLayoutIdLst>
  <p:hf hdr="0" ftr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ctrTitle"/>
          </p:nvPr>
        </p:nvSpPr>
        <p:spPr>
          <a:xfrm>
            <a:off x="1441524" y="677733"/>
            <a:ext cx="6635675" cy="2119255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/>
              <a:t>Enhance </a:t>
            </a:r>
            <a:r>
              <a:rPr lang="en-US" sz="4000" dirty="0" smtClean="0"/>
              <a:t>Logistics/Supply Operations with DIS PDU Final Project 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4000" dirty="0" smtClean="0"/>
              <a:t>Presentation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89704" y="5142156"/>
            <a:ext cx="7218380" cy="666975"/>
          </a:xfrm>
        </p:spPr>
        <p:txBody>
          <a:bodyPr>
            <a:normAutofit/>
          </a:bodyPr>
          <a:lstStyle/>
          <a:p>
            <a:r>
              <a:rPr lang="en-US" sz="3200" dirty="0" smtClean="0"/>
              <a:t>MV3500</a:t>
            </a:r>
            <a:endParaRPr lang="en-US" sz="3200" dirty="0"/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2" name="Rectangle 1"/>
          <p:cNvSpPr/>
          <p:nvPr/>
        </p:nvSpPr>
        <p:spPr>
          <a:xfrm>
            <a:off x="2060089" y="3829109"/>
            <a:ext cx="614799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/>
              <a:t>Quarter 4 / Summer 2018</a:t>
            </a:r>
          </a:p>
          <a:p>
            <a:pPr algn="r"/>
            <a:endParaRPr lang="en-US" dirty="0"/>
          </a:p>
          <a:p>
            <a:pPr algn="r"/>
            <a:r>
              <a:rPr lang="en-US" dirty="0" smtClean="0"/>
              <a:t>Maj Erin Demchko/ Capt Kevin Ayres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2EC46C-13EB-0444-A5F7-A599B5BD21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Table of Contents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44E0B0-64E7-874B-8AB1-3C25DE517D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AB2DB-EFA5-4E3E-A07F-C5D3DA109805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4CAEBBB7-333A-DD4C-87A7-71733A4BFA4B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400" dirty="0" smtClean="0"/>
              <a:t>Sender</a:t>
            </a:r>
          </a:p>
          <a:p>
            <a:r>
              <a:rPr lang="en-US" sz="2400" dirty="0" smtClean="0"/>
              <a:t>Receiver</a:t>
            </a:r>
          </a:p>
          <a:p>
            <a:r>
              <a:rPr lang="en-US" sz="2400" dirty="0" smtClean="0"/>
              <a:t>Outputs</a:t>
            </a:r>
          </a:p>
          <a:p>
            <a:r>
              <a:rPr lang="en-US" sz="2400" dirty="0" smtClean="0"/>
              <a:t>Demo</a:t>
            </a:r>
          </a:p>
          <a:p>
            <a:endParaRPr lang="en-US" sz="2400" dirty="0"/>
          </a:p>
          <a:p>
            <a:endParaRPr lang="en-US" sz="2400" dirty="0" smtClean="0"/>
          </a:p>
          <a:p>
            <a:r>
              <a:rPr lang="en-US" sz="2400" dirty="0" smtClean="0"/>
              <a:t>Focus: Logistics/Supply Operations</a:t>
            </a:r>
          </a:p>
          <a:p>
            <a:pPr lvl="1"/>
            <a:r>
              <a:rPr lang="en-US" sz="2100" dirty="0" smtClean="0"/>
              <a:t>Enhance logistics capabilities with M&amp;S tools.</a:t>
            </a:r>
          </a:p>
          <a:p>
            <a:endParaRPr lang="en-US" sz="24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6240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Sender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AB2DB-EFA5-4E3E-A07F-C5D3DA109805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sz="quarter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98"/>
          <a:stretch/>
        </p:blipFill>
        <p:spPr>
          <a:xfrm>
            <a:off x="869156" y="1219200"/>
            <a:ext cx="7405687" cy="4705149"/>
          </a:xfrm>
        </p:spPr>
      </p:pic>
    </p:spTree>
    <p:extLst>
      <p:ext uri="{BB962C8B-B14F-4D97-AF65-F5344CB8AC3E}">
        <p14:creationId xmlns:p14="http://schemas.microsoft.com/office/powerpoint/2010/main" val="4081591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Receiver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AB2DB-EFA5-4E3E-A07F-C5D3DA109805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quarter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83"/>
          <a:stretch/>
        </p:blipFill>
        <p:spPr>
          <a:xfrm>
            <a:off x="869156" y="1219201"/>
            <a:ext cx="7405687" cy="4676274"/>
          </a:xfrm>
        </p:spPr>
      </p:pic>
    </p:spTree>
    <p:extLst>
      <p:ext uri="{BB962C8B-B14F-4D97-AF65-F5344CB8AC3E}">
        <p14:creationId xmlns:p14="http://schemas.microsoft.com/office/powerpoint/2010/main" val="3745335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Receiver Output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AB2DB-EFA5-4E3E-A07F-C5D3DA109805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quarter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91"/>
          <a:stretch/>
        </p:blipFill>
        <p:spPr>
          <a:xfrm>
            <a:off x="869156" y="1219201"/>
            <a:ext cx="7405687" cy="4690712"/>
          </a:xfrm>
        </p:spPr>
      </p:pic>
    </p:spTree>
    <p:extLst>
      <p:ext uri="{BB962C8B-B14F-4D97-AF65-F5344CB8AC3E}">
        <p14:creationId xmlns:p14="http://schemas.microsoft.com/office/powerpoint/2010/main" val="2959543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Sender Output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AB2DB-EFA5-4E3E-A07F-C5D3DA109805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346"/>
          <a:stretch/>
        </p:blipFill>
        <p:spPr>
          <a:xfrm>
            <a:off x="366565" y="1435132"/>
            <a:ext cx="5832913" cy="3680695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sz="quarter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12"/>
          <a:stretch/>
        </p:blipFill>
        <p:spPr>
          <a:xfrm>
            <a:off x="3140719" y="1435132"/>
            <a:ext cx="5819925" cy="3685508"/>
          </a:xfrm>
        </p:spPr>
      </p:pic>
    </p:spTree>
    <p:extLst>
      <p:ext uri="{BB962C8B-B14F-4D97-AF65-F5344CB8AC3E}">
        <p14:creationId xmlns:p14="http://schemas.microsoft.com/office/powerpoint/2010/main" val="2726350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 Screen Output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(#)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AB2DB-EFA5-4E3E-A07F-C5D3DA109805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363" y="1408222"/>
            <a:ext cx="8922146" cy="4300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09827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AE9169-AF10-AB44-B896-06F15C1C8B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26D468-47BA-BB41-84A8-26A2C7B06E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AB2DB-EFA5-4E3E-A07F-C5D3DA109805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7435825-342D-2D43-87A5-BCD99FEE92D5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 smtClean="0"/>
              <a:t>				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r>
              <a:rPr lang="en-US" sz="2400" dirty="0"/>
              <a:t>	</a:t>
            </a:r>
            <a:r>
              <a:rPr lang="en-US" sz="2400" dirty="0" smtClean="0"/>
              <a:t>			</a:t>
            </a:r>
            <a:r>
              <a:rPr lang="en-US" sz="4800" dirty="0" smtClean="0">
                <a:latin typeface="+mj-lt"/>
              </a:rPr>
              <a:t>?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821780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gin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27638</TotalTime>
  <Words>50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7" baseType="lpstr">
      <vt:lpstr>ＭＳ Ｐゴシック</vt:lpstr>
      <vt:lpstr>ＭＳ Ｐゴシック</vt:lpstr>
      <vt:lpstr>Arial</vt:lpstr>
      <vt:lpstr>Bookman Old Style</vt:lpstr>
      <vt:lpstr>Calibri</vt:lpstr>
      <vt:lpstr>Gill Sans MT</vt:lpstr>
      <vt:lpstr>Wingdings</vt:lpstr>
      <vt:lpstr>Wingdings 3</vt:lpstr>
      <vt:lpstr>Origin</vt:lpstr>
      <vt:lpstr> Enhance Logistics/Supply Operations with DIS PDU Final Project  Presentation</vt:lpstr>
      <vt:lpstr>Table of Contents</vt:lpstr>
      <vt:lpstr>Sender</vt:lpstr>
      <vt:lpstr>Receiver</vt:lpstr>
      <vt:lpstr>Receiver Output</vt:lpstr>
      <vt:lpstr>Sender Output</vt:lpstr>
      <vt:lpstr>3 Screen Output</vt:lpstr>
      <vt:lpstr>Questions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ROGUEVIDEO CDR</dc:title>
  <dc:creator>Joe Sullivan</dc:creator>
  <cp:lastModifiedBy>kjayres@outlook.com</cp:lastModifiedBy>
  <cp:revision>909</cp:revision>
  <dcterms:created xsi:type="dcterms:W3CDTF">2010-06-30T17:01:56Z</dcterms:created>
  <dcterms:modified xsi:type="dcterms:W3CDTF">2018-09-11T17:08:42Z</dcterms:modified>
  <cp:contentStatus>Rockin'</cp:contentStatus>
</cp:coreProperties>
</file>