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342"/>
    <p:restoredTop sz="94651"/>
  </p:normalViewPr>
  <p:slideViewPr>
    <p:cSldViewPr snapToGrid="0" snapToObjects="1">
      <p:cViewPr varScale="1">
        <p:scale>
          <a:sx n="110" d="100"/>
          <a:sy n="110" d="100"/>
        </p:scale>
        <p:origin x="81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93FDAF-9479-CC41-9655-95386D5F6B8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90F217A-9CEF-E041-92A3-3EEED1D2AED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6939DDF-20FE-FA4D-A781-C75AD6C04E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C927C-9535-F14D-93E6-1D12BCBA7B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EC9CFA-2BBE-1649-B7FC-F273C06167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54868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E7F882-4BF4-E74E-A468-BB20197C40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1A3415B-1C11-714F-8D38-C9D396C2EF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654DF5-CCB5-1F4C-8422-4C16A3728C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4B12F1-91F0-AC42-9C04-9D795C55EF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DE9F5E-77CF-314B-BCEB-E1A41B87FD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46790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F047F2E-8E25-2449-8C7B-315452AE46A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2788040-BE5B-E243-83C3-112C580934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488247-2B8E-D749-8E6A-556CB3D68E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206DF9-080A-EE4E-88D5-6929533C07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6EE693-354A-AE4C-9534-999C9030AB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39645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EB4A20-D001-C64C-9E91-7F122BBCE6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7394855-A61F-D84A-89E3-F664A25E536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C35F160-B517-D440-9481-AE87905B28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3DF8829-FE7C-4144-98ED-4B78DC22F6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80D34C-ABB8-7042-BB83-5C3097DB64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30449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5AC912-879A-274F-98F9-B32DB4925F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F37C693-3FB3-9F4F-AA67-90C28EAA91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92706D-E4A2-C74F-A9D9-F984F1C73E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C29D5D-0FD7-EA4E-812F-EF945FADF5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92D2CF-C71A-7E46-B618-754FB262AC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28975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713CB6-B6FC-2343-8D44-69EC5352AC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E3E7B77-52B0-A446-9836-AE8356CF6BC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F9CE7C0-53A0-F446-B720-067374F42F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3896A4-D116-D548-9B0E-7CF7F45AD5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D4ED68-621C-F549-84FF-02F3966C7B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AD0B6D-D6DF-794F-A278-BFB62ACEDF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1865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2E8AD-7ACE-084C-99A8-7B779340E0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4F6FC23-4137-0849-ADEA-393529BBD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8BC51C1-405D-C644-9337-713BBABD3F9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D721B95-43A6-3748-82B2-64D5ECDE54E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9A5DAB9-D237-CA48-8D2A-EB0481C7BF7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8D109AD-A0D9-D54C-A84B-E3287D8CB6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1B2D23A-F01C-AD4F-91E6-8C4CBB2C67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05286DE-F937-9E4A-B5A8-E7A29DDEB6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6961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41895F-D8E1-8249-8BEC-5AFFC85499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C0BE00B-97A7-8C4C-BAE6-9C356681DC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C099867-8A55-9149-A078-7178E26A39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CBCAE1D-B951-6640-A9E5-7B44597F10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8000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8F3C00F-7A89-E34B-BDF0-6B698A96CE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C6DC77D-120B-C647-8423-F406259318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FD4B5D9-0374-A348-BBDC-44CFAA354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05762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B74946-9A4F-A74E-BCB3-50229C2293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0C5647-0747-1246-9E5E-FC1E61EC06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E4AD4DA-678E-054F-BAA3-AC82204B0D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AF2075A-54F7-E14B-AACF-3F322080C1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594E1B-5DEC-CA48-A20F-B733E0DEBB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59886F2-A0D3-4846-9B03-8F4F0B7F70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08538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B1908E-FD22-314D-A4DF-898ABD0F5C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46D522D-C84D-8E46-8FE1-E7DDF70789B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E3B1231-539A-3044-AA65-4728BD8AC45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42A180B-44D5-7E48-ADE2-1D25D347CE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FDD6652-FCA8-354C-A45A-8D90339C11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F9ADEAD-59A5-F245-A096-515E620B18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2557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2C90706-A0DA-E64F-BC39-E33621CABB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D7DE1DE-DC8C-444C-A6F6-8E7F6A4791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24A9E1-F84F-644D-8ABB-8C75E553257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43379F-256A-5741-925B-1F33AC766C81}" type="datetimeFigureOut">
              <a:rPr lang="en-US" smtClean="0"/>
              <a:t>8/10/21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663F0C-BAE6-8543-9DF2-B82113CA953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FCD2E72-A5D3-B447-95CB-6E0BE14EFB3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BD5075-B0BA-DE4F-8E2C-75B5598ACD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9471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C20EABBE-EBC2-1941-8D3A-65780B72C2D8}"/>
              </a:ext>
            </a:extLst>
          </p:cNvPr>
          <p:cNvSpPr/>
          <p:nvPr/>
        </p:nvSpPr>
        <p:spPr>
          <a:xfrm>
            <a:off x="3294677" y="471333"/>
            <a:ext cx="9144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Server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95F878F-1058-A64C-92A0-9846723185F3}"/>
              </a:ext>
            </a:extLst>
          </p:cNvPr>
          <p:cNvSpPr/>
          <p:nvPr/>
        </p:nvSpPr>
        <p:spPr>
          <a:xfrm>
            <a:off x="7772400" y="1240971"/>
            <a:ext cx="9144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Client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79D3EB5-6660-CA42-9EA1-DAAA28FF00CF}"/>
              </a:ext>
            </a:extLst>
          </p:cNvPr>
          <p:cNvSpPr/>
          <p:nvPr/>
        </p:nvSpPr>
        <p:spPr>
          <a:xfrm>
            <a:off x="7347852" y="2683149"/>
            <a:ext cx="1850571" cy="45719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Open Socket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5819A65-2B52-E242-A4B1-0675E316D2E8}"/>
              </a:ext>
            </a:extLst>
          </p:cNvPr>
          <p:cNvSpPr/>
          <p:nvPr/>
        </p:nvSpPr>
        <p:spPr>
          <a:xfrm>
            <a:off x="7302137" y="3648116"/>
            <a:ext cx="1850571" cy="45719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Message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ADE05CD-C0A2-AA42-8760-936FDD3EE660}"/>
              </a:ext>
            </a:extLst>
          </p:cNvPr>
          <p:cNvSpPr/>
          <p:nvPr/>
        </p:nvSpPr>
        <p:spPr>
          <a:xfrm>
            <a:off x="7302136" y="4898572"/>
            <a:ext cx="1850571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Terminate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AC4B231-A6C7-504A-859F-FA2790900103}"/>
              </a:ext>
            </a:extLst>
          </p:cNvPr>
          <p:cNvSpPr/>
          <p:nvPr/>
        </p:nvSpPr>
        <p:spPr>
          <a:xfrm>
            <a:off x="2887982" y="5419336"/>
            <a:ext cx="1850571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Terminate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D4D99451-4DC5-5244-B06F-DF87B37E5CB1}"/>
              </a:ext>
            </a:extLst>
          </p:cNvPr>
          <p:cNvSpPr/>
          <p:nvPr/>
        </p:nvSpPr>
        <p:spPr>
          <a:xfrm>
            <a:off x="2841171" y="4359305"/>
            <a:ext cx="1850571" cy="52795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Connection Response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7189E72E-D28D-BB4F-B993-44F1EA6060CB}"/>
              </a:ext>
            </a:extLst>
          </p:cNvPr>
          <p:cNvSpPr/>
          <p:nvPr/>
        </p:nvSpPr>
        <p:spPr>
          <a:xfrm>
            <a:off x="2841174" y="3360964"/>
            <a:ext cx="1850571" cy="52795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Client Response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D0DCB01-3954-D940-8D69-957AFA1F41CA}"/>
              </a:ext>
            </a:extLst>
          </p:cNvPr>
          <p:cNvSpPr/>
          <p:nvPr/>
        </p:nvSpPr>
        <p:spPr>
          <a:xfrm>
            <a:off x="2841173" y="2548617"/>
            <a:ext cx="1850571" cy="34196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Connecting</a:t>
            </a:r>
          </a:p>
        </p:txBody>
      </p: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500B772E-275E-1E47-9529-8B883E8CB8AF}"/>
              </a:ext>
            </a:extLst>
          </p:cNvPr>
          <p:cNvCxnSpPr>
            <a:cxnSpLocks/>
          </p:cNvCxnSpPr>
          <p:nvPr/>
        </p:nvCxnSpPr>
        <p:spPr>
          <a:xfrm flipV="1">
            <a:off x="4822371" y="3962389"/>
            <a:ext cx="1970315" cy="3837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52B64BB5-FB2C-9945-BBB9-D237BE0BE35D}"/>
              </a:ext>
            </a:extLst>
          </p:cNvPr>
          <p:cNvCxnSpPr>
            <a:cxnSpLocks/>
          </p:cNvCxnSpPr>
          <p:nvPr/>
        </p:nvCxnSpPr>
        <p:spPr>
          <a:xfrm flipH="1">
            <a:off x="4942114" y="3624942"/>
            <a:ext cx="206828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6FCB9352-56BF-C044-A934-5FB676369339}"/>
              </a:ext>
            </a:extLst>
          </p:cNvPr>
          <p:cNvCxnSpPr>
            <a:cxnSpLocks/>
          </p:cNvCxnSpPr>
          <p:nvPr/>
        </p:nvCxnSpPr>
        <p:spPr>
          <a:xfrm flipH="1">
            <a:off x="5007430" y="2823481"/>
            <a:ext cx="217714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Curved Right Arrow 24">
            <a:extLst>
              <a:ext uri="{FF2B5EF4-FFF2-40B4-BE49-F238E27FC236}">
                <a16:creationId xmlns:a16="http://schemas.microsoft.com/office/drawing/2014/main" id="{4834BF28-A9D4-EB41-9891-5C2F62B2F4A7}"/>
              </a:ext>
            </a:extLst>
          </p:cNvPr>
          <p:cNvSpPr/>
          <p:nvPr/>
        </p:nvSpPr>
        <p:spPr>
          <a:xfrm rot="10800000">
            <a:off x="9818911" y="3076574"/>
            <a:ext cx="348342" cy="2465618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Curved Left Arrow 26">
            <a:extLst>
              <a:ext uri="{FF2B5EF4-FFF2-40B4-BE49-F238E27FC236}">
                <a16:creationId xmlns:a16="http://schemas.microsoft.com/office/drawing/2014/main" id="{BC29F9B6-CDB3-584C-A8E1-C5B84EAB343A}"/>
              </a:ext>
            </a:extLst>
          </p:cNvPr>
          <p:cNvSpPr/>
          <p:nvPr/>
        </p:nvSpPr>
        <p:spPr>
          <a:xfrm rot="10800000">
            <a:off x="1589313" y="2812594"/>
            <a:ext cx="348341" cy="2729598"/>
          </a:xfrm>
          <a:prstGeom prst="curved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Down Arrow 27">
            <a:extLst>
              <a:ext uri="{FF2B5EF4-FFF2-40B4-BE49-F238E27FC236}">
                <a16:creationId xmlns:a16="http://schemas.microsoft.com/office/drawing/2014/main" id="{42FCC3F4-D20C-654C-9640-0589943DF2C9}"/>
              </a:ext>
            </a:extLst>
          </p:cNvPr>
          <p:cNvSpPr/>
          <p:nvPr/>
        </p:nvSpPr>
        <p:spPr>
          <a:xfrm>
            <a:off x="3751877" y="3925651"/>
            <a:ext cx="45719" cy="383732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Down Arrow 28">
            <a:extLst>
              <a:ext uri="{FF2B5EF4-FFF2-40B4-BE49-F238E27FC236}">
                <a16:creationId xmlns:a16="http://schemas.microsoft.com/office/drawing/2014/main" id="{7D733734-0B7F-624A-94C1-CCA476F643F8}"/>
              </a:ext>
            </a:extLst>
          </p:cNvPr>
          <p:cNvSpPr/>
          <p:nvPr/>
        </p:nvSpPr>
        <p:spPr>
          <a:xfrm>
            <a:off x="3725750" y="2026102"/>
            <a:ext cx="97972" cy="522515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Down Arrow 29">
            <a:extLst>
              <a:ext uri="{FF2B5EF4-FFF2-40B4-BE49-F238E27FC236}">
                <a16:creationId xmlns:a16="http://schemas.microsoft.com/office/drawing/2014/main" id="{8DC484F0-4746-4244-B387-5EDF23492F83}"/>
              </a:ext>
            </a:extLst>
          </p:cNvPr>
          <p:cNvSpPr/>
          <p:nvPr/>
        </p:nvSpPr>
        <p:spPr>
          <a:xfrm>
            <a:off x="3718779" y="4959403"/>
            <a:ext cx="87086" cy="424498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Down Arrow 30">
            <a:extLst>
              <a:ext uri="{FF2B5EF4-FFF2-40B4-BE49-F238E27FC236}">
                <a16:creationId xmlns:a16="http://schemas.microsoft.com/office/drawing/2014/main" id="{2C053D20-8821-1A49-853D-EF8BB539F395}"/>
              </a:ext>
            </a:extLst>
          </p:cNvPr>
          <p:cNvSpPr/>
          <p:nvPr/>
        </p:nvSpPr>
        <p:spPr>
          <a:xfrm flipH="1">
            <a:off x="8260079" y="3209884"/>
            <a:ext cx="45719" cy="356368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Down Arrow 19">
            <a:extLst>
              <a:ext uri="{FF2B5EF4-FFF2-40B4-BE49-F238E27FC236}">
                <a16:creationId xmlns:a16="http://schemas.microsoft.com/office/drawing/2014/main" id="{B4A6BD35-FA14-0246-85D7-A1187B1BB7A7}"/>
              </a:ext>
            </a:extLst>
          </p:cNvPr>
          <p:cNvSpPr/>
          <p:nvPr/>
        </p:nvSpPr>
        <p:spPr>
          <a:xfrm flipH="1">
            <a:off x="8260078" y="4309383"/>
            <a:ext cx="45719" cy="356368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3A335676-9944-FF4B-BE63-C645B153AE11}"/>
              </a:ext>
            </a:extLst>
          </p:cNvPr>
          <p:cNvSpPr/>
          <p:nvPr/>
        </p:nvSpPr>
        <p:spPr>
          <a:xfrm>
            <a:off x="3080331" y="1552997"/>
            <a:ext cx="1409700" cy="5225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Start</a:t>
            </a:r>
          </a:p>
        </p:txBody>
      </p:sp>
      <p:sp>
        <p:nvSpPr>
          <p:cNvPr id="22" name="Down Arrow 21">
            <a:extLst>
              <a:ext uri="{FF2B5EF4-FFF2-40B4-BE49-F238E27FC236}">
                <a16:creationId xmlns:a16="http://schemas.microsoft.com/office/drawing/2014/main" id="{8D3554B4-C8CB-EC47-8FA0-75914DD3868D}"/>
              </a:ext>
            </a:extLst>
          </p:cNvPr>
          <p:cNvSpPr/>
          <p:nvPr/>
        </p:nvSpPr>
        <p:spPr>
          <a:xfrm>
            <a:off x="3762322" y="2969079"/>
            <a:ext cx="45719" cy="383732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61601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14</Words>
  <Application>Microsoft Macintosh PowerPoint</Application>
  <PresentationFormat>Widescreen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2</cp:revision>
  <dcterms:created xsi:type="dcterms:W3CDTF">2021-08-06T18:06:05Z</dcterms:created>
  <dcterms:modified xsi:type="dcterms:W3CDTF">2021-08-10T16:32:37Z</dcterms:modified>
</cp:coreProperties>
</file>

<file path=docProps/thumbnail.jpeg>
</file>