
<file path=[Content_Types].xml><?xml version="1.0" encoding="utf-8"?>
<Types xmlns="http://schemas.openxmlformats.org/package/2006/content-types">
  <Default Extension="jpe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660" r:id="rId2"/>
  </p:sldMasterIdLst>
  <p:notesMasterIdLst>
    <p:notesMasterId r:id="rId22"/>
  </p:notesMasterIdLst>
  <p:sldIdLst>
    <p:sldId id="256" r:id="rId3"/>
    <p:sldId id="294" r:id="rId4"/>
    <p:sldId id="295" r:id="rId5"/>
    <p:sldId id="296" r:id="rId6"/>
    <p:sldId id="303" r:id="rId7"/>
    <p:sldId id="299" r:id="rId8"/>
    <p:sldId id="300" r:id="rId9"/>
    <p:sldId id="301" r:id="rId10"/>
    <p:sldId id="302" r:id="rId11"/>
    <p:sldId id="297" r:id="rId12"/>
    <p:sldId id="304" r:id="rId13"/>
    <p:sldId id="305" r:id="rId14"/>
    <p:sldId id="306" r:id="rId15"/>
    <p:sldId id="307" r:id="rId16"/>
    <p:sldId id="298" r:id="rId17"/>
    <p:sldId id="308" r:id="rId18"/>
    <p:sldId id="309" r:id="rId19"/>
    <p:sldId id="310" r:id="rId20"/>
    <p:sldId id="282" r:id="rId21"/>
  </p:sldIdLst>
  <p:sldSz cx="9144000" cy="6858000" type="screen4x3"/>
  <p:notesSz cx="68580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5" roundtripDataSignature="AMtx7mggWO5Swdp9FgQur4bd/gFo7yXq9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3E6D2C-BCA6-4C0E-A4A8-157369BB37B4}" v="1690" dt="2021-09-09T22:40:43.6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hlessel, Max (Capt)" userId="50cfd9a2-8b6f-486f-a7a2-7d07360f2ebe" providerId="ADAL" clId="{CC3E6D2C-BCA6-4C0E-A4A8-157369BB37B4}"/>
    <pc:docChg chg="undo custSel addSld delSld modSld">
      <pc:chgData name="Schlessel, Max (Capt)" userId="50cfd9a2-8b6f-486f-a7a2-7d07360f2ebe" providerId="ADAL" clId="{CC3E6D2C-BCA6-4C0E-A4A8-157369BB37B4}" dt="2021-09-15T18:20:06.489" v="1709" actId="1076"/>
      <pc:docMkLst>
        <pc:docMk/>
      </pc:docMkLst>
      <pc:sldChg chg="modSp mod">
        <pc:chgData name="Schlessel, Max (Capt)" userId="50cfd9a2-8b6f-486f-a7a2-7d07360f2ebe" providerId="ADAL" clId="{CC3E6D2C-BCA6-4C0E-A4A8-157369BB37B4}" dt="2021-09-09T21:42:49.214" v="0" actId="12"/>
        <pc:sldMkLst>
          <pc:docMk/>
          <pc:sldMk cId="291973761" sldId="295"/>
        </pc:sldMkLst>
        <pc:spChg chg="mod">
          <ac:chgData name="Schlessel, Max (Capt)" userId="50cfd9a2-8b6f-486f-a7a2-7d07360f2ebe" providerId="ADAL" clId="{CC3E6D2C-BCA6-4C0E-A4A8-157369BB37B4}" dt="2021-09-09T21:42:49.214" v="0" actId="12"/>
          <ac:spMkLst>
            <pc:docMk/>
            <pc:sldMk cId="291973761" sldId="295"/>
            <ac:spMk id="3" creationId="{6E8621A3-00E9-451F-8C1F-3FD2AF6985FC}"/>
          </ac:spMkLst>
        </pc:spChg>
      </pc:sldChg>
      <pc:sldChg chg="modSp mod">
        <pc:chgData name="Schlessel, Max (Capt)" userId="50cfd9a2-8b6f-486f-a7a2-7d07360f2ebe" providerId="ADAL" clId="{CC3E6D2C-BCA6-4C0E-A4A8-157369BB37B4}" dt="2021-09-09T21:47:47.498" v="562" actId="20577"/>
        <pc:sldMkLst>
          <pc:docMk/>
          <pc:sldMk cId="758613098" sldId="296"/>
        </pc:sldMkLst>
        <pc:spChg chg="mod">
          <ac:chgData name="Schlessel, Max (Capt)" userId="50cfd9a2-8b6f-486f-a7a2-7d07360f2ebe" providerId="ADAL" clId="{CC3E6D2C-BCA6-4C0E-A4A8-157369BB37B4}" dt="2021-09-09T21:47:47.498" v="562" actId="20577"/>
          <ac:spMkLst>
            <pc:docMk/>
            <pc:sldMk cId="758613098" sldId="296"/>
            <ac:spMk id="3" creationId="{CAAC64F2-8690-455D-B452-E5C8C721045E}"/>
          </ac:spMkLst>
        </pc:spChg>
      </pc:sldChg>
      <pc:sldChg chg="modSp mod">
        <pc:chgData name="Schlessel, Max (Capt)" userId="50cfd9a2-8b6f-486f-a7a2-7d07360f2ebe" providerId="ADAL" clId="{CC3E6D2C-BCA6-4C0E-A4A8-157369BB37B4}" dt="2021-09-09T22:24:01.583" v="1354" actId="20577"/>
        <pc:sldMkLst>
          <pc:docMk/>
          <pc:sldMk cId="794456966" sldId="297"/>
        </pc:sldMkLst>
        <pc:spChg chg="mod">
          <ac:chgData name="Schlessel, Max (Capt)" userId="50cfd9a2-8b6f-486f-a7a2-7d07360f2ebe" providerId="ADAL" clId="{CC3E6D2C-BCA6-4C0E-A4A8-157369BB37B4}" dt="2021-09-09T22:24:01.583" v="1354" actId="20577"/>
          <ac:spMkLst>
            <pc:docMk/>
            <pc:sldMk cId="794456966" sldId="297"/>
            <ac:spMk id="3" creationId="{CAAC64F2-8690-455D-B452-E5C8C721045E}"/>
          </ac:spMkLst>
        </pc:spChg>
      </pc:sldChg>
      <pc:sldChg chg="addSp modSp mod">
        <pc:chgData name="Schlessel, Max (Capt)" userId="50cfd9a2-8b6f-486f-a7a2-7d07360f2ebe" providerId="ADAL" clId="{CC3E6D2C-BCA6-4C0E-A4A8-157369BB37B4}" dt="2021-09-09T22:23:53.620" v="1343" actId="14100"/>
        <pc:sldMkLst>
          <pc:docMk/>
          <pc:sldMk cId="841188826" sldId="298"/>
        </pc:sldMkLst>
        <pc:spChg chg="add mod">
          <ac:chgData name="Schlessel, Max (Capt)" userId="50cfd9a2-8b6f-486f-a7a2-7d07360f2ebe" providerId="ADAL" clId="{CC3E6D2C-BCA6-4C0E-A4A8-157369BB37B4}" dt="2021-09-09T22:23:53.620" v="1343" actId="14100"/>
          <ac:spMkLst>
            <pc:docMk/>
            <pc:sldMk cId="841188826" sldId="298"/>
            <ac:spMk id="6" creationId="{02208503-BDAF-4D24-8F65-8BBECD7AB29C}"/>
          </ac:spMkLst>
        </pc:spChg>
      </pc:sldChg>
      <pc:sldChg chg="addSp delSp modSp new mod">
        <pc:chgData name="Schlessel, Max (Capt)" userId="50cfd9a2-8b6f-486f-a7a2-7d07360f2ebe" providerId="ADAL" clId="{CC3E6D2C-BCA6-4C0E-A4A8-157369BB37B4}" dt="2021-09-09T22:22:43.280" v="1271" actId="20577"/>
        <pc:sldMkLst>
          <pc:docMk/>
          <pc:sldMk cId="1909918263" sldId="299"/>
        </pc:sldMkLst>
        <pc:spChg chg="mod">
          <ac:chgData name="Schlessel, Max (Capt)" userId="50cfd9a2-8b6f-486f-a7a2-7d07360f2ebe" providerId="ADAL" clId="{CC3E6D2C-BCA6-4C0E-A4A8-157369BB37B4}" dt="2021-09-09T21:43:52.698" v="64" actId="20577"/>
          <ac:spMkLst>
            <pc:docMk/>
            <pc:sldMk cId="1909918263" sldId="299"/>
            <ac:spMk id="2" creationId="{F3AE524C-641B-48FE-9C26-6E294DDC9270}"/>
          </ac:spMkLst>
        </pc:spChg>
        <pc:spChg chg="mod">
          <ac:chgData name="Schlessel, Max (Capt)" userId="50cfd9a2-8b6f-486f-a7a2-7d07360f2ebe" providerId="ADAL" clId="{CC3E6D2C-BCA6-4C0E-A4A8-157369BB37B4}" dt="2021-09-09T22:22:43.280" v="1271" actId="20577"/>
          <ac:spMkLst>
            <pc:docMk/>
            <pc:sldMk cId="1909918263" sldId="299"/>
            <ac:spMk id="3" creationId="{BE798B1E-6504-4F60-B346-BBFE4FB40BCC}"/>
          </ac:spMkLst>
        </pc:spChg>
        <pc:spChg chg="del mod">
          <ac:chgData name="Schlessel, Max (Capt)" userId="50cfd9a2-8b6f-486f-a7a2-7d07360f2ebe" providerId="ADAL" clId="{CC3E6D2C-BCA6-4C0E-A4A8-157369BB37B4}" dt="2021-09-09T21:44:32.932" v="68" actId="478"/>
          <ac:spMkLst>
            <pc:docMk/>
            <pc:sldMk cId="1909918263" sldId="299"/>
            <ac:spMk id="4" creationId="{B980084A-71C6-4598-A7FD-A2FE10E2FFCF}"/>
          </ac:spMkLst>
        </pc:spChg>
        <pc:picChg chg="add mod modCrop">
          <ac:chgData name="Schlessel, Max (Capt)" userId="50cfd9a2-8b6f-486f-a7a2-7d07360f2ebe" providerId="ADAL" clId="{CC3E6D2C-BCA6-4C0E-A4A8-157369BB37B4}" dt="2021-09-09T21:46:06.406" v="253" actId="1076"/>
          <ac:picMkLst>
            <pc:docMk/>
            <pc:sldMk cId="1909918263" sldId="299"/>
            <ac:picMk id="6" creationId="{5954A4EF-4062-460D-A6AC-25382515FCF4}"/>
          </ac:picMkLst>
        </pc:picChg>
        <pc:picChg chg="add mod">
          <ac:chgData name="Schlessel, Max (Capt)" userId="50cfd9a2-8b6f-486f-a7a2-7d07360f2ebe" providerId="ADAL" clId="{CC3E6D2C-BCA6-4C0E-A4A8-157369BB37B4}" dt="2021-09-09T21:46:01.581" v="251" actId="1076"/>
          <ac:picMkLst>
            <pc:docMk/>
            <pc:sldMk cId="1909918263" sldId="299"/>
            <ac:picMk id="1026" creationId="{C93EAB08-5C67-4424-A6FB-07156601A4C4}"/>
          </ac:picMkLst>
        </pc:picChg>
      </pc:sldChg>
      <pc:sldChg chg="addSp delSp modSp new mod">
        <pc:chgData name="Schlessel, Max (Capt)" userId="50cfd9a2-8b6f-486f-a7a2-7d07360f2ebe" providerId="ADAL" clId="{CC3E6D2C-BCA6-4C0E-A4A8-157369BB37B4}" dt="2021-09-09T22:01:10.612" v="652" actId="1076"/>
        <pc:sldMkLst>
          <pc:docMk/>
          <pc:sldMk cId="1000639531" sldId="300"/>
        </pc:sldMkLst>
        <pc:spChg chg="mod">
          <ac:chgData name="Schlessel, Max (Capt)" userId="50cfd9a2-8b6f-486f-a7a2-7d07360f2ebe" providerId="ADAL" clId="{CC3E6D2C-BCA6-4C0E-A4A8-157369BB37B4}" dt="2021-09-09T21:59:36.115" v="630" actId="20577"/>
          <ac:spMkLst>
            <pc:docMk/>
            <pc:sldMk cId="1000639531" sldId="300"/>
            <ac:spMk id="2" creationId="{87283725-970F-495B-A6ED-19414A1D3937}"/>
          </ac:spMkLst>
        </pc:spChg>
        <pc:spChg chg="del">
          <ac:chgData name="Schlessel, Max (Capt)" userId="50cfd9a2-8b6f-486f-a7a2-7d07360f2ebe" providerId="ADAL" clId="{CC3E6D2C-BCA6-4C0E-A4A8-157369BB37B4}" dt="2021-09-09T21:56:46.035" v="594" actId="478"/>
          <ac:spMkLst>
            <pc:docMk/>
            <pc:sldMk cId="1000639531" sldId="300"/>
            <ac:spMk id="3" creationId="{1075C24E-AA08-4920-B3DC-8A6AB0DEC03A}"/>
          </ac:spMkLst>
        </pc:spChg>
        <pc:spChg chg="mod">
          <ac:chgData name="Schlessel, Max (Capt)" userId="50cfd9a2-8b6f-486f-a7a2-7d07360f2ebe" providerId="ADAL" clId="{CC3E6D2C-BCA6-4C0E-A4A8-157369BB37B4}" dt="2021-09-09T22:00:17.551" v="648"/>
          <ac:spMkLst>
            <pc:docMk/>
            <pc:sldMk cId="1000639531" sldId="300"/>
            <ac:spMk id="4" creationId="{92E075FC-8AE4-4A4D-B07A-6BBDF419073A}"/>
          </ac:spMkLst>
        </pc:spChg>
        <pc:picChg chg="add mod">
          <ac:chgData name="Schlessel, Max (Capt)" userId="50cfd9a2-8b6f-486f-a7a2-7d07360f2ebe" providerId="ADAL" clId="{CC3E6D2C-BCA6-4C0E-A4A8-157369BB37B4}" dt="2021-09-09T22:01:10.612" v="652" actId="1076"/>
          <ac:picMkLst>
            <pc:docMk/>
            <pc:sldMk cId="1000639531" sldId="300"/>
            <ac:picMk id="7" creationId="{1F2323F7-E388-4218-9D45-FB18FD32A54B}"/>
          </ac:picMkLst>
        </pc:picChg>
        <pc:picChg chg="add mod">
          <ac:chgData name="Schlessel, Max (Capt)" userId="50cfd9a2-8b6f-486f-a7a2-7d07360f2ebe" providerId="ADAL" clId="{CC3E6D2C-BCA6-4C0E-A4A8-157369BB37B4}" dt="2021-09-09T21:57:23.092" v="600" actId="1076"/>
          <ac:picMkLst>
            <pc:docMk/>
            <pc:sldMk cId="1000639531" sldId="300"/>
            <ac:picMk id="2050" creationId="{D5AF9A8E-4C22-4054-BE11-38187A4F103F}"/>
          </ac:picMkLst>
        </pc:picChg>
        <pc:picChg chg="add mod">
          <ac:chgData name="Schlessel, Max (Capt)" userId="50cfd9a2-8b6f-486f-a7a2-7d07360f2ebe" providerId="ADAL" clId="{CC3E6D2C-BCA6-4C0E-A4A8-157369BB37B4}" dt="2021-09-09T21:57:25.612" v="601" actId="1076"/>
          <ac:picMkLst>
            <pc:docMk/>
            <pc:sldMk cId="1000639531" sldId="300"/>
            <ac:picMk id="2052" creationId="{757C4EA6-2650-404C-A03E-93F9F31FD0C3}"/>
          </ac:picMkLst>
        </pc:picChg>
        <pc:picChg chg="add mod">
          <ac:chgData name="Schlessel, Max (Capt)" userId="50cfd9a2-8b6f-486f-a7a2-7d07360f2ebe" providerId="ADAL" clId="{CC3E6D2C-BCA6-4C0E-A4A8-157369BB37B4}" dt="2021-09-09T21:59:43.932" v="631" actId="1076"/>
          <ac:picMkLst>
            <pc:docMk/>
            <pc:sldMk cId="1000639531" sldId="300"/>
            <ac:picMk id="2054" creationId="{39E1E29A-7FBA-45A0-A3EA-9990CBE263B4}"/>
          </ac:picMkLst>
        </pc:picChg>
      </pc:sldChg>
      <pc:sldChg chg="new del">
        <pc:chgData name="Schlessel, Max (Capt)" userId="50cfd9a2-8b6f-486f-a7a2-7d07360f2ebe" providerId="ADAL" clId="{CC3E6D2C-BCA6-4C0E-A4A8-157369BB37B4}" dt="2021-09-09T21:48:05.686" v="564" actId="680"/>
        <pc:sldMkLst>
          <pc:docMk/>
          <pc:sldMk cId="2621688465" sldId="300"/>
        </pc:sldMkLst>
      </pc:sldChg>
      <pc:sldChg chg="addSp delSp modSp new mod">
        <pc:chgData name="Schlessel, Max (Capt)" userId="50cfd9a2-8b6f-486f-a7a2-7d07360f2ebe" providerId="ADAL" clId="{CC3E6D2C-BCA6-4C0E-A4A8-157369BB37B4}" dt="2021-09-09T22:04:02.357" v="730" actId="1076"/>
        <pc:sldMkLst>
          <pc:docMk/>
          <pc:sldMk cId="2209358715" sldId="301"/>
        </pc:sldMkLst>
        <pc:spChg chg="mod">
          <ac:chgData name="Schlessel, Max (Capt)" userId="50cfd9a2-8b6f-486f-a7a2-7d07360f2ebe" providerId="ADAL" clId="{CC3E6D2C-BCA6-4C0E-A4A8-157369BB37B4}" dt="2021-09-09T21:59:59.111" v="645" actId="20577"/>
          <ac:spMkLst>
            <pc:docMk/>
            <pc:sldMk cId="2209358715" sldId="301"/>
            <ac:spMk id="2" creationId="{5200EDDA-CA2F-4A3E-81FF-7D94499BCDC1}"/>
          </ac:spMkLst>
        </pc:spChg>
        <pc:spChg chg="mod">
          <ac:chgData name="Schlessel, Max (Capt)" userId="50cfd9a2-8b6f-486f-a7a2-7d07360f2ebe" providerId="ADAL" clId="{CC3E6D2C-BCA6-4C0E-A4A8-157369BB37B4}" dt="2021-09-09T22:01:37.595" v="704" actId="20577"/>
          <ac:spMkLst>
            <pc:docMk/>
            <pc:sldMk cId="2209358715" sldId="301"/>
            <ac:spMk id="3" creationId="{4336A455-EC8F-423D-AF9C-35E2B880CB66}"/>
          </ac:spMkLst>
        </pc:spChg>
        <pc:spChg chg="del">
          <ac:chgData name="Schlessel, Max (Capt)" userId="50cfd9a2-8b6f-486f-a7a2-7d07360f2ebe" providerId="ADAL" clId="{CC3E6D2C-BCA6-4C0E-A4A8-157369BB37B4}" dt="2021-09-09T22:00:01.656" v="646" actId="478"/>
          <ac:spMkLst>
            <pc:docMk/>
            <pc:sldMk cId="2209358715" sldId="301"/>
            <ac:spMk id="4" creationId="{D72E0476-B9A3-45D4-BA07-10E83C1D7869}"/>
          </ac:spMkLst>
        </pc:spChg>
        <pc:picChg chg="add mod">
          <ac:chgData name="Schlessel, Max (Capt)" userId="50cfd9a2-8b6f-486f-a7a2-7d07360f2ebe" providerId="ADAL" clId="{CC3E6D2C-BCA6-4C0E-A4A8-157369BB37B4}" dt="2021-09-09T22:01:57.477" v="707" actId="1076"/>
          <ac:picMkLst>
            <pc:docMk/>
            <pc:sldMk cId="2209358715" sldId="301"/>
            <ac:picMk id="3074" creationId="{E1955D39-C226-4C85-BD2E-499205040079}"/>
          </ac:picMkLst>
        </pc:picChg>
        <pc:picChg chg="add mod">
          <ac:chgData name="Schlessel, Max (Capt)" userId="50cfd9a2-8b6f-486f-a7a2-7d07360f2ebe" providerId="ADAL" clId="{CC3E6D2C-BCA6-4C0E-A4A8-157369BB37B4}" dt="2021-09-09T22:03:41.469" v="721" actId="1076"/>
          <ac:picMkLst>
            <pc:docMk/>
            <pc:sldMk cId="2209358715" sldId="301"/>
            <ac:picMk id="3076" creationId="{B4532847-B740-4B01-82A0-23D1EEA3E8D3}"/>
          </ac:picMkLst>
        </pc:picChg>
        <pc:picChg chg="add mod">
          <ac:chgData name="Schlessel, Max (Capt)" userId="50cfd9a2-8b6f-486f-a7a2-7d07360f2ebe" providerId="ADAL" clId="{CC3E6D2C-BCA6-4C0E-A4A8-157369BB37B4}" dt="2021-09-09T22:03:42.229" v="722" actId="1076"/>
          <ac:picMkLst>
            <pc:docMk/>
            <pc:sldMk cId="2209358715" sldId="301"/>
            <ac:picMk id="3078" creationId="{40833412-0D3B-41F0-931C-8DF570997318}"/>
          </ac:picMkLst>
        </pc:picChg>
        <pc:picChg chg="add mod">
          <ac:chgData name="Schlessel, Max (Capt)" userId="50cfd9a2-8b6f-486f-a7a2-7d07360f2ebe" providerId="ADAL" clId="{CC3E6D2C-BCA6-4C0E-A4A8-157369BB37B4}" dt="2021-09-09T22:03:46.020" v="725" actId="1076"/>
          <ac:picMkLst>
            <pc:docMk/>
            <pc:sldMk cId="2209358715" sldId="301"/>
            <ac:picMk id="3080" creationId="{E54F5B80-0DEF-455E-BD8B-3ADDE95213F3}"/>
          </ac:picMkLst>
        </pc:picChg>
        <pc:picChg chg="add mod">
          <ac:chgData name="Schlessel, Max (Capt)" userId="50cfd9a2-8b6f-486f-a7a2-7d07360f2ebe" providerId="ADAL" clId="{CC3E6D2C-BCA6-4C0E-A4A8-157369BB37B4}" dt="2021-09-09T22:04:02.357" v="730" actId="1076"/>
          <ac:picMkLst>
            <pc:docMk/>
            <pc:sldMk cId="2209358715" sldId="301"/>
            <ac:picMk id="3082" creationId="{4602E62D-F32B-47E9-AF29-0990B8DBB203}"/>
          </ac:picMkLst>
        </pc:picChg>
      </pc:sldChg>
      <pc:sldChg chg="addSp delSp modSp new mod">
        <pc:chgData name="Schlessel, Max (Capt)" userId="50cfd9a2-8b6f-486f-a7a2-7d07360f2ebe" providerId="ADAL" clId="{CC3E6D2C-BCA6-4C0E-A4A8-157369BB37B4}" dt="2021-09-09T22:17:06.755" v="1199" actId="1076"/>
        <pc:sldMkLst>
          <pc:docMk/>
          <pc:sldMk cId="1180035223" sldId="302"/>
        </pc:sldMkLst>
        <pc:spChg chg="mod">
          <ac:chgData name="Schlessel, Max (Capt)" userId="50cfd9a2-8b6f-486f-a7a2-7d07360f2ebe" providerId="ADAL" clId="{CC3E6D2C-BCA6-4C0E-A4A8-157369BB37B4}" dt="2021-09-09T22:05:30.246" v="760" actId="20577"/>
          <ac:spMkLst>
            <pc:docMk/>
            <pc:sldMk cId="1180035223" sldId="302"/>
            <ac:spMk id="2" creationId="{119AC7ED-96B4-486A-A24B-376E69A51D0A}"/>
          </ac:spMkLst>
        </pc:spChg>
        <pc:spChg chg="mod">
          <ac:chgData name="Schlessel, Max (Capt)" userId="50cfd9a2-8b6f-486f-a7a2-7d07360f2ebe" providerId="ADAL" clId="{CC3E6D2C-BCA6-4C0E-A4A8-157369BB37B4}" dt="2021-09-09T22:10:41.985" v="1052" actId="20577"/>
          <ac:spMkLst>
            <pc:docMk/>
            <pc:sldMk cId="1180035223" sldId="302"/>
            <ac:spMk id="3" creationId="{E2B3C031-AF98-4F2A-A078-AE4EA2646D27}"/>
          </ac:spMkLst>
        </pc:spChg>
        <pc:spChg chg="del">
          <ac:chgData name="Schlessel, Max (Capt)" userId="50cfd9a2-8b6f-486f-a7a2-7d07360f2ebe" providerId="ADAL" clId="{CC3E6D2C-BCA6-4C0E-A4A8-157369BB37B4}" dt="2021-09-09T22:05:38.470" v="761" actId="478"/>
          <ac:spMkLst>
            <pc:docMk/>
            <pc:sldMk cId="1180035223" sldId="302"/>
            <ac:spMk id="4" creationId="{3A394D3E-8417-43DF-91B2-CE883582FD7F}"/>
          </ac:spMkLst>
        </pc:spChg>
        <pc:spChg chg="add mod">
          <ac:chgData name="Schlessel, Max (Capt)" userId="50cfd9a2-8b6f-486f-a7a2-7d07360f2ebe" providerId="ADAL" clId="{CC3E6D2C-BCA6-4C0E-A4A8-157369BB37B4}" dt="2021-09-09T22:15:05.196" v="1099" actId="1076"/>
          <ac:spMkLst>
            <pc:docMk/>
            <pc:sldMk cId="1180035223" sldId="302"/>
            <ac:spMk id="6" creationId="{2349D91B-2112-48B1-961D-FDC316BA3524}"/>
          </ac:spMkLst>
        </pc:spChg>
        <pc:spChg chg="add mod">
          <ac:chgData name="Schlessel, Max (Capt)" userId="50cfd9a2-8b6f-486f-a7a2-7d07360f2ebe" providerId="ADAL" clId="{CC3E6D2C-BCA6-4C0E-A4A8-157369BB37B4}" dt="2021-09-09T22:15:32.540" v="1116" actId="1076"/>
          <ac:spMkLst>
            <pc:docMk/>
            <pc:sldMk cId="1180035223" sldId="302"/>
            <ac:spMk id="9" creationId="{7E677868-A664-4B44-95E1-5BD694D3C115}"/>
          </ac:spMkLst>
        </pc:spChg>
        <pc:spChg chg="add mod">
          <ac:chgData name="Schlessel, Max (Capt)" userId="50cfd9a2-8b6f-486f-a7a2-7d07360f2ebe" providerId="ADAL" clId="{CC3E6D2C-BCA6-4C0E-A4A8-157369BB37B4}" dt="2021-09-09T22:16:56.571" v="1197" actId="122"/>
          <ac:spMkLst>
            <pc:docMk/>
            <pc:sldMk cId="1180035223" sldId="302"/>
            <ac:spMk id="15" creationId="{254E6AA3-EA0A-4A27-9A9C-567C4C318B7A}"/>
          </ac:spMkLst>
        </pc:spChg>
        <pc:picChg chg="add mod">
          <ac:chgData name="Schlessel, Max (Capt)" userId="50cfd9a2-8b6f-486f-a7a2-7d07360f2ebe" providerId="ADAL" clId="{CC3E6D2C-BCA6-4C0E-A4A8-157369BB37B4}" dt="2021-09-09T22:17:06.755" v="1199" actId="1076"/>
          <ac:picMkLst>
            <pc:docMk/>
            <pc:sldMk cId="1180035223" sldId="302"/>
            <ac:picMk id="4098" creationId="{AB35AA6B-F674-4E8D-85C7-94AD2304BF6E}"/>
          </ac:picMkLst>
        </pc:picChg>
        <pc:picChg chg="add mod">
          <ac:chgData name="Schlessel, Max (Capt)" userId="50cfd9a2-8b6f-486f-a7a2-7d07360f2ebe" providerId="ADAL" clId="{CC3E6D2C-BCA6-4C0E-A4A8-157369BB37B4}" dt="2021-09-09T22:15:54.412" v="1118" actId="692"/>
          <ac:picMkLst>
            <pc:docMk/>
            <pc:sldMk cId="1180035223" sldId="302"/>
            <ac:picMk id="4100" creationId="{2C051FA5-96C2-46D1-965A-C121D5D0CB20}"/>
          </ac:picMkLst>
        </pc:picChg>
        <pc:cxnChg chg="add mod">
          <ac:chgData name="Schlessel, Max (Capt)" userId="50cfd9a2-8b6f-486f-a7a2-7d07360f2ebe" providerId="ADAL" clId="{CC3E6D2C-BCA6-4C0E-A4A8-157369BB37B4}" dt="2021-09-09T22:16:10.993" v="1128" actId="692"/>
          <ac:cxnSpMkLst>
            <pc:docMk/>
            <pc:sldMk cId="1180035223" sldId="302"/>
            <ac:cxnSpMk id="8" creationId="{A970AC22-F3AE-484D-9014-EC1F8B5D0FAA}"/>
          </ac:cxnSpMkLst>
        </pc:cxnChg>
        <pc:cxnChg chg="add mod">
          <ac:chgData name="Schlessel, Max (Capt)" userId="50cfd9a2-8b6f-486f-a7a2-7d07360f2ebe" providerId="ADAL" clId="{CC3E6D2C-BCA6-4C0E-A4A8-157369BB37B4}" dt="2021-09-09T22:16:16.388" v="1131" actId="14100"/>
          <ac:cxnSpMkLst>
            <pc:docMk/>
            <pc:sldMk cId="1180035223" sldId="302"/>
            <ac:cxnSpMk id="12" creationId="{01B24073-CD55-4D03-910E-4F6BA7DF4AF6}"/>
          </ac:cxnSpMkLst>
        </pc:cxnChg>
      </pc:sldChg>
      <pc:sldChg chg="addSp delSp modSp new mod">
        <pc:chgData name="Schlessel, Max (Capt)" userId="50cfd9a2-8b6f-486f-a7a2-7d07360f2ebe" providerId="ADAL" clId="{CC3E6D2C-BCA6-4C0E-A4A8-157369BB37B4}" dt="2021-09-09T22:21:49.900" v="1270" actId="14100"/>
        <pc:sldMkLst>
          <pc:docMk/>
          <pc:sldMk cId="2914378881" sldId="303"/>
        </pc:sldMkLst>
        <pc:spChg chg="mod">
          <ac:chgData name="Schlessel, Max (Capt)" userId="50cfd9a2-8b6f-486f-a7a2-7d07360f2ebe" providerId="ADAL" clId="{CC3E6D2C-BCA6-4C0E-A4A8-157369BB37B4}" dt="2021-09-09T22:18:57.170" v="1235" actId="20577"/>
          <ac:spMkLst>
            <pc:docMk/>
            <pc:sldMk cId="2914378881" sldId="303"/>
            <ac:spMk id="2" creationId="{749048F5-66B0-40E1-A325-015CEF151106}"/>
          </ac:spMkLst>
        </pc:spChg>
        <pc:spChg chg="del">
          <ac:chgData name="Schlessel, Max (Capt)" userId="50cfd9a2-8b6f-486f-a7a2-7d07360f2ebe" providerId="ADAL" clId="{CC3E6D2C-BCA6-4C0E-A4A8-157369BB37B4}" dt="2021-09-09T22:18:36.216" v="1201" actId="478"/>
          <ac:spMkLst>
            <pc:docMk/>
            <pc:sldMk cId="2914378881" sldId="303"/>
            <ac:spMk id="3" creationId="{86D583B5-422B-4AB8-BA69-36E5F2B942D9}"/>
          </ac:spMkLst>
        </pc:spChg>
        <pc:spChg chg="mod">
          <ac:chgData name="Schlessel, Max (Capt)" userId="50cfd9a2-8b6f-486f-a7a2-7d07360f2ebe" providerId="ADAL" clId="{CC3E6D2C-BCA6-4C0E-A4A8-157369BB37B4}" dt="2021-09-09T22:20:35.420" v="1258"/>
          <ac:spMkLst>
            <pc:docMk/>
            <pc:sldMk cId="2914378881" sldId="303"/>
            <ac:spMk id="4" creationId="{69AB2AE1-52D0-4C0C-B7B7-4D91CB6697C1}"/>
          </ac:spMkLst>
        </pc:spChg>
        <pc:picChg chg="add mod">
          <ac:chgData name="Schlessel, Max (Capt)" userId="50cfd9a2-8b6f-486f-a7a2-7d07360f2ebe" providerId="ADAL" clId="{CC3E6D2C-BCA6-4C0E-A4A8-157369BB37B4}" dt="2021-09-09T22:21:49.900" v="1270" actId="14100"/>
          <ac:picMkLst>
            <pc:docMk/>
            <pc:sldMk cId="2914378881" sldId="303"/>
            <ac:picMk id="7" creationId="{9DBE91EC-BDA0-4562-A2BD-7764D9D096D8}"/>
          </ac:picMkLst>
        </pc:picChg>
        <pc:picChg chg="add mod">
          <ac:chgData name="Schlessel, Max (Capt)" userId="50cfd9a2-8b6f-486f-a7a2-7d07360f2ebe" providerId="ADAL" clId="{CC3E6D2C-BCA6-4C0E-A4A8-157369BB37B4}" dt="2021-09-09T22:20:19.931" v="1240" actId="14100"/>
          <ac:picMkLst>
            <pc:docMk/>
            <pc:sldMk cId="2914378881" sldId="303"/>
            <ac:picMk id="5122" creationId="{BCD7CB7F-7D72-49C0-9C75-405E215E1AA5}"/>
          </ac:picMkLst>
        </pc:picChg>
        <pc:picChg chg="add mod">
          <ac:chgData name="Schlessel, Max (Capt)" userId="50cfd9a2-8b6f-486f-a7a2-7d07360f2ebe" providerId="ADAL" clId="{CC3E6D2C-BCA6-4C0E-A4A8-157369BB37B4}" dt="2021-09-09T22:21:04.975" v="1266" actId="14100"/>
          <ac:picMkLst>
            <pc:docMk/>
            <pc:sldMk cId="2914378881" sldId="303"/>
            <ac:picMk id="5124" creationId="{6991489E-D85F-4281-9C52-CDDDD19E4293}"/>
          </ac:picMkLst>
        </pc:picChg>
        <pc:picChg chg="add mod">
          <ac:chgData name="Schlessel, Max (Capt)" userId="50cfd9a2-8b6f-486f-a7a2-7d07360f2ebe" providerId="ADAL" clId="{CC3E6D2C-BCA6-4C0E-A4A8-157369BB37B4}" dt="2021-09-09T22:21:43.620" v="1268" actId="1076"/>
          <ac:picMkLst>
            <pc:docMk/>
            <pc:sldMk cId="2914378881" sldId="303"/>
            <ac:picMk id="5126" creationId="{537E07B0-CEBE-49BD-8116-E00E435F0713}"/>
          </ac:picMkLst>
        </pc:picChg>
      </pc:sldChg>
      <pc:sldChg chg="addSp delSp modSp new mod">
        <pc:chgData name="Schlessel, Max (Capt)" userId="50cfd9a2-8b6f-486f-a7a2-7d07360f2ebe" providerId="ADAL" clId="{CC3E6D2C-BCA6-4C0E-A4A8-157369BB37B4}" dt="2021-09-09T22:25:14.172" v="1380" actId="20577"/>
        <pc:sldMkLst>
          <pc:docMk/>
          <pc:sldMk cId="1588660028" sldId="304"/>
        </pc:sldMkLst>
        <pc:spChg chg="mod">
          <ac:chgData name="Schlessel, Max (Capt)" userId="50cfd9a2-8b6f-486f-a7a2-7d07360f2ebe" providerId="ADAL" clId="{CC3E6D2C-BCA6-4C0E-A4A8-157369BB37B4}" dt="2021-09-09T22:25:14.172" v="1380" actId="20577"/>
          <ac:spMkLst>
            <pc:docMk/>
            <pc:sldMk cId="1588660028" sldId="304"/>
            <ac:spMk id="2" creationId="{ACC867EB-F1D2-4163-A218-0AC5F20015E5}"/>
          </ac:spMkLst>
        </pc:spChg>
        <pc:spChg chg="del">
          <ac:chgData name="Schlessel, Max (Capt)" userId="50cfd9a2-8b6f-486f-a7a2-7d07360f2ebe" providerId="ADAL" clId="{CC3E6D2C-BCA6-4C0E-A4A8-157369BB37B4}" dt="2021-09-09T22:25:03.406" v="1357" actId="478"/>
          <ac:spMkLst>
            <pc:docMk/>
            <pc:sldMk cId="1588660028" sldId="304"/>
            <ac:spMk id="3" creationId="{19AB128B-38FB-4517-9768-7E6AE09E2446}"/>
          </ac:spMkLst>
        </pc:spChg>
        <pc:spChg chg="mod">
          <ac:chgData name="Schlessel, Max (Capt)" userId="50cfd9a2-8b6f-486f-a7a2-7d07360f2ebe" providerId="ADAL" clId="{CC3E6D2C-BCA6-4C0E-A4A8-157369BB37B4}" dt="2021-09-09T22:24:45.376" v="1356"/>
          <ac:spMkLst>
            <pc:docMk/>
            <pc:sldMk cId="1588660028" sldId="304"/>
            <ac:spMk id="4" creationId="{6FEA8579-B513-463C-A8B4-1B39131699CC}"/>
          </ac:spMkLst>
        </pc:spChg>
        <pc:picChg chg="add mod">
          <ac:chgData name="Schlessel, Max (Capt)" userId="50cfd9a2-8b6f-486f-a7a2-7d07360f2ebe" providerId="ADAL" clId="{CC3E6D2C-BCA6-4C0E-A4A8-157369BB37B4}" dt="2021-09-09T22:25:07.379" v="1361" actId="1076"/>
          <ac:picMkLst>
            <pc:docMk/>
            <pc:sldMk cId="1588660028" sldId="304"/>
            <ac:picMk id="7" creationId="{7D276AEE-00B7-4B23-AD6B-3C0FC5F3D46F}"/>
          </ac:picMkLst>
        </pc:picChg>
      </pc:sldChg>
      <pc:sldChg chg="delSp modSp new mod">
        <pc:chgData name="Schlessel, Max (Capt)" userId="50cfd9a2-8b6f-486f-a7a2-7d07360f2ebe" providerId="ADAL" clId="{CC3E6D2C-BCA6-4C0E-A4A8-157369BB37B4}" dt="2021-09-09T22:26:50.498" v="1524" actId="20577"/>
        <pc:sldMkLst>
          <pc:docMk/>
          <pc:sldMk cId="2004842345" sldId="305"/>
        </pc:sldMkLst>
        <pc:spChg chg="mod">
          <ac:chgData name="Schlessel, Max (Capt)" userId="50cfd9a2-8b6f-486f-a7a2-7d07360f2ebe" providerId="ADAL" clId="{CC3E6D2C-BCA6-4C0E-A4A8-157369BB37B4}" dt="2021-09-09T22:26:47.129" v="1516" actId="20577"/>
          <ac:spMkLst>
            <pc:docMk/>
            <pc:sldMk cId="2004842345" sldId="305"/>
            <ac:spMk id="2" creationId="{B7149859-CD05-4866-B9F8-02720912EAA4}"/>
          </ac:spMkLst>
        </pc:spChg>
        <pc:spChg chg="mod">
          <ac:chgData name="Schlessel, Max (Capt)" userId="50cfd9a2-8b6f-486f-a7a2-7d07360f2ebe" providerId="ADAL" clId="{CC3E6D2C-BCA6-4C0E-A4A8-157369BB37B4}" dt="2021-09-09T22:26:50.498" v="1524" actId="20577"/>
          <ac:spMkLst>
            <pc:docMk/>
            <pc:sldMk cId="2004842345" sldId="305"/>
            <ac:spMk id="3" creationId="{A8330074-4D15-4318-BC3D-BF8804F2FFC5}"/>
          </ac:spMkLst>
        </pc:spChg>
        <pc:spChg chg="del">
          <ac:chgData name="Schlessel, Max (Capt)" userId="50cfd9a2-8b6f-486f-a7a2-7d07360f2ebe" providerId="ADAL" clId="{CC3E6D2C-BCA6-4C0E-A4A8-157369BB37B4}" dt="2021-09-09T22:25:30.152" v="1382" actId="478"/>
          <ac:spMkLst>
            <pc:docMk/>
            <pc:sldMk cId="2004842345" sldId="305"/>
            <ac:spMk id="4" creationId="{4D933C22-7565-41F8-9302-C90B0A5B8CAA}"/>
          </ac:spMkLst>
        </pc:spChg>
      </pc:sldChg>
      <pc:sldChg chg="addSp delSp modSp new mod">
        <pc:chgData name="Schlessel, Max (Capt)" userId="50cfd9a2-8b6f-486f-a7a2-7d07360f2ebe" providerId="ADAL" clId="{CC3E6D2C-BCA6-4C0E-A4A8-157369BB37B4}" dt="2021-09-09T22:31:21.723" v="1643" actId="1076"/>
        <pc:sldMkLst>
          <pc:docMk/>
          <pc:sldMk cId="2881739105" sldId="306"/>
        </pc:sldMkLst>
        <pc:spChg chg="mod">
          <ac:chgData name="Schlessel, Max (Capt)" userId="50cfd9a2-8b6f-486f-a7a2-7d07360f2ebe" providerId="ADAL" clId="{CC3E6D2C-BCA6-4C0E-A4A8-157369BB37B4}" dt="2021-09-09T22:27:22.907" v="1557" actId="20577"/>
          <ac:spMkLst>
            <pc:docMk/>
            <pc:sldMk cId="2881739105" sldId="306"/>
            <ac:spMk id="2" creationId="{FE97D9ED-0D56-4977-943F-C08F5DCFEA31}"/>
          </ac:spMkLst>
        </pc:spChg>
        <pc:spChg chg="del">
          <ac:chgData name="Schlessel, Max (Capt)" userId="50cfd9a2-8b6f-486f-a7a2-7d07360f2ebe" providerId="ADAL" clId="{CC3E6D2C-BCA6-4C0E-A4A8-157369BB37B4}" dt="2021-09-09T22:27:28.393" v="1558" actId="478"/>
          <ac:spMkLst>
            <pc:docMk/>
            <pc:sldMk cId="2881739105" sldId="306"/>
            <ac:spMk id="3" creationId="{DE7BE6D4-00D5-427B-AAD9-15C6887FDE1A}"/>
          </ac:spMkLst>
        </pc:spChg>
        <pc:spChg chg="mod">
          <ac:chgData name="Schlessel, Max (Capt)" userId="50cfd9a2-8b6f-486f-a7a2-7d07360f2ebe" providerId="ADAL" clId="{CC3E6D2C-BCA6-4C0E-A4A8-157369BB37B4}" dt="2021-09-09T22:27:42.872" v="1616" actId="20577"/>
          <ac:spMkLst>
            <pc:docMk/>
            <pc:sldMk cId="2881739105" sldId="306"/>
            <ac:spMk id="4" creationId="{33E446B6-FB46-4342-AC3E-3FE488D809B3}"/>
          </ac:spMkLst>
        </pc:spChg>
        <pc:picChg chg="add mod">
          <ac:chgData name="Schlessel, Max (Capt)" userId="50cfd9a2-8b6f-486f-a7a2-7d07360f2ebe" providerId="ADAL" clId="{CC3E6D2C-BCA6-4C0E-A4A8-157369BB37B4}" dt="2021-09-09T22:28:29.308" v="1619" actId="14100"/>
          <ac:picMkLst>
            <pc:docMk/>
            <pc:sldMk cId="2881739105" sldId="306"/>
            <ac:picMk id="7" creationId="{C68A9D54-8B99-4A91-9BDB-D6D1D5B28C87}"/>
          </ac:picMkLst>
        </pc:picChg>
        <pc:picChg chg="add mod">
          <ac:chgData name="Schlessel, Max (Capt)" userId="50cfd9a2-8b6f-486f-a7a2-7d07360f2ebe" providerId="ADAL" clId="{CC3E6D2C-BCA6-4C0E-A4A8-157369BB37B4}" dt="2021-09-09T22:31:20.779" v="1642" actId="1076"/>
          <ac:picMkLst>
            <pc:docMk/>
            <pc:sldMk cId="2881739105" sldId="306"/>
            <ac:picMk id="6146" creationId="{06D71CB1-5BEA-4DEF-A58E-19E02ED52986}"/>
          </ac:picMkLst>
        </pc:picChg>
        <pc:picChg chg="add mod">
          <ac:chgData name="Schlessel, Max (Capt)" userId="50cfd9a2-8b6f-486f-a7a2-7d07360f2ebe" providerId="ADAL" clId="{CC3E6D2C-BCA6-4C0E-A4A8-157369BB37B4}" dt="2021-09-09T22:31:15.316" v="1640" actId="1076"/>
          <ac:picMkLst>
            <pc:docMk/>
            <pc:sldMk cId="2881739105" sldId="306"/>
            <ac:picMk id="6148" creationId="{9B7A2355-D72A-4FA1-9A17-73E82DB42DC4}"/>
          </ac:picMkLst>
        </pc:picChg>
        <pc:picChg chg="add mod">
          <ac:chgData name="Schlessel, Max (Capt)" userId="50cfd9a2-8b6f-486f-a7a2-7d07360f2ebe" providerId="ADAL" clId="{CC3E6D2C-BCA6-4C0E-A4A8-157369BB37B4}" dt="2021-09-09T22:31:07.259" v="1636" actId="1076"/>
          <ac:picMkLst>
            <pc:docMk/>
            <pc:sldMk cId="2881739105" sldId="306"/>
            <ac:picMk id="6150" creationId="{2985513F-08C6-4127-9B9B-2DDC6E71A927}"/>
          </ac:picMkLst>
        </pc:picChg>
        <pc:picChg chg="add mod">
          <ac:chgData name="Schlessel, Max (Capt)" userId="50cfd9a2-8b6f-486f-a7a2-7d07360f2ebe" providerId="ADAL" clId="{CC3E6D2C-BCA6-4C0E-A4A8-157369BB37B4}" dt="2021-09-09T22:31:21.723" v="1643" actId="1076"/>
          <ac:picMkLst>
            <pc:docMk/>
            <pc:sldMk cId="2881739105" sldId="306"/>
            <ac:picMk id="6152" creationId="{EB70076C-61CC-4FA9-977F-D33D218F4E58}"/>
          </ac:picMkLst>
        </pc:picChg>
      </pc:sldChg>
      <pc:sldChg chg="addSp delSp modSp new mod">
        <pc:chgData name="Schlessel, Max (Capt)" userId="50cfd9a2-8b6f-486f-a7a2-7d07360f2ebe" providerId="ADAL" clId="{CC3E6D2C-BCA6-4C0E-A4A8-157369BB37B4}" dt="2021-09-09T22:40:05.979" v="1684" actId="1076"/>
        <pc:sldMkLst>
          <pc:docMk/>
          <pc:sldMk cId="3773395160" sldId="307"/>
        </pc:sldMkLst>
        <pc:spChg chg="mod">
          <ac:chgData name="Schlessel, Max (Capt)" userId="50cfd9a2-8b6f-486f-a7a2-7d07360f2ebe" providerId="ADAL" clId="{CC3E6D2C-BCA6-4C0E-A4A8-157369BB37B4}" dt="2021-09-09T22:34:45.412" v="1668" actId="20577"/>
          <ac:spMkLst>
            <pc:docMk/>
            <pc:sldMk cId="3773395160" sldId="307"/>
            <ac:spMk id="2" creationId="{EE2277BC-DC9C-4AB0-9482-0A108FE5A1A3}"/>
          </ac:spMkLst>
        </pc:spChg>
        <pc:spChg chg="mod">
          <ac:chgData name="Schlessel, Max (Capt)" userId="50cfd9a2-8b6f-486f-a7a2-7d07360f2ebe" providerId="ADAL" clId="{CC3E6D2C-BCA6-4C0E-A4A8-157369BB37B4}" dt="2021-09-09T22:37:09.701" v="1676"/>
          <ac:spMkLst>
            <pc:docMk/>
            <pc:sldMk cId="3773395160" sldId="307"/>
            <ac:spMk id="3" creationId="{063F5554-12AB-4ACF-A756-B71CBD467FD1}"/>
          </ac:spMkLst>
        </pc:spChg>
        <pc:spChg chg="del">
          <ac:chgData name="Schlessel, Max (Capt)" userId="50cfd9a2-8b6f-486f-a7a2-7d07360f2ebe" providerId="ADAL" clId="{CC3E6D2C-BCA6-4C0E-A4A8-157369BB37B4}" dt="2021-09-09T22:36:16.409" v="1669" actId="478"/>
          <ac:spMkLst>
            <pc:docMk/>
            <pc:sldMk cId="3773395160" sldId="307"/>
            <ac:spMk id="4" creationId="{EE7ED19B-590E-4CB4-A999-75EEDF3A1EC2}"/>
          </ac:spMkLst>
        </pc:spChg>
        <pc:spChg chg="add mod">
          <ac:chgData name="Schlessel, Max (Capt)" userId="50cfd9a2-8b6f-486f-a7a2-7d07360f2ebe" providerId="ADAL" clId="{CC3E6D2C-BCA6-4C0E-A4A8-157369BB37B4}" dt="2021-09-09T22:40:01.139" v="1683" actId="1076"/>
          <ac:spMkLst>
            <pc:docMk/>
            <pc:sldMk cId="3773395160" sldId="307"/>
            <ac:spMk id="6" creationId="{C8684452-EE3F-48C9-AF45-FCD4E167013F}"/>
          </ac:spMkLst>
        </pc:spChg>
        <pc:spChg chg="add mod">
          <ac:chgData name="Schlessel, Max (Capt)" userId="50cfd9a2-8b6f-486f-a7a2-7d07360f2ebe" providerId="ADAL" clId="{CC3E6D2C-BCA6-4C0E-A4A8-157369BB37B4}" dt="2021-09-09T22:40:05.979" v="1684" actId="1076"/>
          <ac:spMkLst>
            <pc:docMk/>
            <pc:sldMk cId="3773395160" sldId="307"/>
            <ac:spMk id="7" creationId="{7FE0D92F-3A3F-424D-B34B-9A036679E34B}"/>
          </ac:spMkLst>
        </pc:spChg>
        <pc:picChg chg="add mod">
          <ac:chgData name="Schlessel, Max (Capt)" userId="50cfd9a2-8b6f-486f-a7a2-7d07360f2ebe" providerId="ADAL" clId="{CC3E6D2C-BCA6-4C0E-A4A8-157369BB37B4}" dt="2021-09-09T22:39:52.803" v="1682" actId="1076"/>
          <ac:picMkLst>
            <pc:docMk/>
            <pc:sldMk cId="3773395160" sldId="307"/>
            <ac:picMk id="10" creationId="{41456A1E-58EC-4327-8A92-524E994B23EA}"/>
          </ac:picMkLst>
        </pc:picChg>
        <pc:cxnChg chg="add mod">
          <ac:chgData name="Schlessel, Max (Capt)" userId="50cfd9a2-8b6f-486f-a7a2-7d07360f2ebe" providerId="ADAL" clId="{CC3E6D2C-BCA6-4C0E-A4A8-157369BB37B4}" dt="2021-09-09T22:40:01.139" v="1683" actId="1076"/>
          <ac:cxnSpMkLst>
            <pc:docMk/>
            <pc:sldMk cId="3773395160" sldId="307"/>
            <ac:cxnSpMk id="8" creationId="{3C3EE45C-AE47-49B0-95EC-3A4C07677404}"/>
          </ac:cxnSpMkLst>
        </pc:cxnChg>
        <pc:cxnChg chg="add mod">
          <ac:chgData name="Schlessel, Max (Capt)" userId="50cfd9a2-8b6f-486f-a7a2-7d07360f2ebe" providerId="ADAL" clId="{CC3E6D2C-BCA6-4C0E-A4A8-157369BB37B4}" dt="2021-09-09T22:40:05.979" v="1684" actId="1076"/>
          <ac:cxnSpMkLst>
            <pc:docMk/>
            <pc:sldMk cId="3773395160" sldId="307"/>
            <ac:cxnSpMk id="9" creationId="{003FE7CB-1784-4C69-AA49-428CB71F4D3F}"/>
          </ac:cxnSpMkLst>
        </pc:cxnChg>
      </pc:sldChg>
      <pc:sldChg chg="modSp new mod">
        <pc:chgData name="Schlessel, Max (Capt)" userId="50cfd9a2-8b6f-486f-a7a2-7d07360f2ebe" providerId="ADAL" clId="{CC3E6D2C-BCA6-4C0E-A4A8-157369BB37B4}" dt="2021-09-09T22:40:43.696" v="1701" actId="20577"/>
        <pc:sldMkLst>
          <pc:docMk/>
          <pc:sldMk cId="701546626" sldId="308"/>
        </pc:sldMkLst>
        <pc:spChg chg="mod">
          <ac:chgData name="Schlessel, Max (Capt)" userId="50cfd9a2-8b6f-486f-a7a2-7d07360f2ebe" providerId="ADAL" clId="{CC3E6D2C-BCA6-4C0E-A4A8-157369BB37B4}" dt="2021-09-09T22:40:43.696" v="1701" actId="20577"/>
          <ac:spMkLst>
            <pc:docMk/>
            <pc:sldMk cId="701546626" sldId="308"/>
            <ac:spMk id="2" creationId="{23E60727-5353-478C-9ED9-DFC7F41DCB54}"/>
          </ac:spMkLst>
        </pc:spChg>
        <pc:spChg chg="mod">
          <ac:chgData name="Schlessel, Max (Capt)" userId="50cfd9a2-8b6f-486f-a7a2-7d07360f2ebe" providerId="ADAL" clId="{CC3E6D2C-BCA6-4C0E-A4A8-157369BB37B4}" dt="2021-09-09T22:40:40.312" v="1686"/>
          <ac:spMkLst>
            <pc:docMk/>
            <pc:sldMk cId="701546626" sldId="308"/>
            <ac:spMk id="3" creationId="{F1B873AA-F5F2-4672-A367-7DAA2BD34444}"/>
          </ac:spMkLst>
        </pc:spChg>
      </pc:sldChg>
      <pc:sldChg chg="addSp delSp modSp mod">
        <pc:chgData name="Schlessel, Max (Capt)" userId="50cfd9a2-8b6f-486f-a7a2-7d07360f2ebe" providerId="ADAL" clId="{CC3E6D2C-BCA6-4C0E-A4A8-157369BB37B4}" dt="2021-09-15T18:20:06.489" v="1709" actId="1076"/>
        <pc:sldMkLst>
          <pc:docMk/>
          <pc:sldMk cId="2859363391" sldId="309"/>
        </pc:sldMkLst>
        <pc:picChg chg="add del mod">
          <ac:chgData name="Schlessel, Max (Capt)" userId="50cfd9a2-8b6f-486f-a7a2-7d07360f2ebe" providerId="ADAL" clId="{CC3E6D2C-BCA6-4C0E-A4A8-157369BB37B4}" dt="2021-09-15T18:20:00.579" v="1706" actId="478"/>
          <ac:picMkLst>
            <pc:docMk/>
            <pc:sldMk cId="2859363391" sldId="309"/>
            <ac:picMk id="6" creationId="{10C02141-6520-4358-8C99-D07F25529B59}"/>
          </ac:picMkLst>
        </pc:picChg>
        <pc:picChg chg="del">
          <ac:chgData name="Schlessel, Max (Capt)" userId="50cfd9a2-8b6f-486f-a7a2-7d07360f2ebe" providerId="ADAL" clId="{CC3E6D2C-BCA6-4C0E-A4A8-157369BB37B4}" dt="2021-09-15T18:18:53.613" v="1702" actId="478"/>
          <ac:picMkLst>
            <pc:docMk/>
            <pc:sldMk cId="2859363391" sldId="309"/>
            <ac:picMk id="7" creationId="{9B43073C-1854-4CBF-A424-A6F3941CE0D0}"/>
          </ac:picMkLst>
        </pc:picChg>
        <pc:picChg chg="add mod">
          <ac:chgData name="Schlessel, Max (Capt)" userId="50cfd9a2-8b6f-486f-a7a2-7d07360f2ebe" providerId="ADAL" clId="{CC3E6D2C-BCA6-4C0E-A4A8-157369BB37B4}" dt="2021-09-15T18:20:06.489" v="1709" actId="1076"/>
          <ac:picMkLst>
            <pc:docMk/>
            <pc:sldMk cId="2859363391" sldId="309"/>
            <ac:picMk id="9" creationId="{6E808E08-70BC-4EDD-9DF1-AC5E745D66C4}"/>
          </ac:picMkLst>
        </pc:picChg>
      </pc:sldChg>
    </pc:docChg>
  </pc:docChgLst>
  <pc:docChgLst>
    <pc:chgData name="Robinson, Matthew (Capt)" userId="d153bde8-4efa-45bf-8256-98f1581c02ca" providerId="ADAL" clId="{CBA20A6A-FD85-4733-8324-7AB718785730}"/>
    <pc:docChg chg="undo custSel addSld delSld modSld sldOrd">
      <pc:chgData name="Robinson, Matthew (Capt)" userId="d153bde8-4efa-45bf-8256-98f1581c02ca" providerId="ADAL" clId="{CBA20A6A-FD85-4733-8324-7AB718785730}" dt="2021-09-10T18:49:54.715" v="559" actId="14100"/>
      <pc:docMkLst>
        <pc:docMk/>
      </pc:docMkLst>
      <pc:sldChg chg="modSp add mod ord">
        <pc:chgData name="Robinson, Matthew (Capt)" userId="d153bde8-4efa-45bf-8256-98f1581c02ca" providerId="ADAL" clId="{CBA20A6A-FD85-4733-8324-7AB718785730}" dt="2021-09-06T18:09:09.028" v="72"/>
        <pc:sldMkLst>
          <pc:docMk/>
          <pc:sldMk cId="291973761" sldId="295"/>
        </pc:sldMkLst>
        <pc:spChg chg="mod">
          <ac:chgData name="Robinson, Matthew (Capt)" userId="d153bde8-4efa-45bf-8256-98f1581c02ca" providerId="ADAL" clId="{CBA20A6A-FD85-4733-8324-7AB718785730}" dt="2021-09-06T18:07:10.964" v="9" actId="20577"/>
          <ac:spMkLst>
            <pc:docMk/>
            <pc:sldMk cId="291973761" sldId="295"/>
            <ac:spMk id="2" creationId="{D9E06AD9-CC21-48CD-A0B5-DD25E5BABEE3}"/>
          </ac:spMkLst>
        </pc:spChg>
        <pc:spChg chg="mod">
          <ac:chgData name="Robinson, Matthew (Capt)" userId="d153bde8-4efa-45bf-8256-98f1581c02ca" providerId="ADAL" clId="{CBA20A6A-FD85-4733-8324-7AB718785730}" dt="2021-09-06T18:07:27.128" v="14" actId="403"/>
          <ac:spMkLst>
            <pc:docMk/>
            <pc:sldMk cId="291973761" sldId="295"/>
            <ac:spMk id="3" creationId="{6E8621A3-00E9-451F-8C1F-3FD2AF6985FC}"/>
          </ac:spMkLst>
        </pc:spChg>
      </pc:sldChg>
      <pc:sldChg chg="new del">
        <pc:chgData name="Robinson, Matthew (Capt)" userId="d153bde8-4efa-45bf-8256-98f1581c02ca" providerId="ADAL" clId="{CBA20A6A-FD85-4733-8324-7AB718785730}" dt="2021-09-06T18:07:01.488" v="1" actId="47"/>
        <pc:sldMkLst>
          <pc:docMk/>
          <pc:sldMk cId="1263478319" sldId="295"/>
        </pc:sldMkLst>
      </pc:sldChg>
      <pc:sldChg chg="delSp modSp new mod modNotesTx">
        <pc:chgData name="Robinson, Matthew (Capt)" userId="d153bde8-4efa-45bf-8256-98f1581c02ca" providerId="ADAL" clId="{CBA20A6A-FD85-4733-8324-7AB718785730}" dt="2021-09-06T18:11:23.508" v="282" actId="20577"/>
        <pc:sldMkLst>
          <pc:docMk/>
          <pc:sldMk cId="758613098" sldId="296"/>
        </pc:sldMkLst>
        <pc:spChg chg="mod">
          <ac:chgData name="Robinson, Matthew (Capt)" userId="d153bde8-4efa-45bf-8256-98f1581c02ca" providerId="ADAL" clId="{CBA20A6A-FD85-4733-8324-7AB718785730}" dt="2021-09-06T18:09:18.520" v="91" actId="20577"/>
          <ac:spMkLst>
            <pc:docMk/>
            <pc:sldMk cId="758613098" sldId="296"/>
            <ac:spMk id="2" creationId="{33D56439-D5DD-4519-8E23-2A38D6A6DA30}"/>
          </ac:spMkLst>
        </pc:spChg>
        <pc:spChg chg="mod">
          <ac:chgData name="Robinson, Matthew (Capt)" userId="d153bde8-4efa-45bf-8256-98f1581c02ca" providerId="ADAL" clId="{CBA20A6A-FD85-4733-8324-7AB718785730}" dt="2021-09-06T18:11:23.508" v="282" actId="20577"/>
          <ac:spMkLst>
            <pc:docMk/>
            <pc:sldMk cId="758613098" sldId="296"/>
            <ac:spMk id="3" creationId="{CAAC64F2-8690-455D-B452-E5C8C721045E}"/>
          </ac:spMkLst>
        </pc:spChg>
        <pc:spChg chg="del">
          <ac:chgData name="Robinson, Matthew (Capt)" userId="d153bde8-4efa-45bf-8256-98f1581c02ca" providerId="ADAL" clId="{CBA20A6A-FD85-4733-8324-7AB718785730}" dt="2021-09-06T18:09:34.710" v="92" actId="478"/>
          <ac:spMkLst>
            <pc:docMk/>
            <pc:sldMk cId="758613098" sldId="296"/>
            <ac:spMk id="4" creationId="{313A0A7E-471F-4C48-880F-721FD3BA811C}"/>
          </ac:spMkLst>
        </pc:spChg>
      </pc:sldChg>
      <pc:sldChg chg="modSp add mod modNotesTx">
        <pc:chgData name="Robinson, Matthew (Capt)" userId="d153bde8-4efa-45bf-8256-98f1581c02ca" providerId="ADAL" clId="{CBA20A6A-FD85-4733-8324-7AB718785730}" dt="2021-09-06T18:14:44.989" v="481" actId="20577"/>
        <pc:sldMkLst>
          <pc:docMk/>
          <pc:sldMk cId="794456966" sldId="297"/>
        </pc:sldMkLst>
        <pc:spChg chg="mod">
          <ac:chgData name="Robinson, Matthew (Capt)" userId="d153bde8-4efa-45bf-8256-98f1581c02ca" providerId="ADAL" clId="{CBA20A6A-FD85-4733-8324-7AB718785730}" dt="2021-09-06T18:12:29.433" v="295" actId="20577"/>
          <ac:spMkLst>
            <pc:docMk/>
            <pc:sldMk cId="794456966" sldId="297"/>
            <ac:spMk id="2" creationId="{33D56439-D5DD-4519-8E23-2A38D6A6DA30}"/>
          </ac:spMkLst>
        </pc:spChg>
        <pc:spChg chg="mod">
          <ac:chgData name="Robinson, Matthew (Capt)" userId="d153bde8-4efa-45bf-8256-98f1581c02ca" providerId="ADAL" clId="{CBA20A6A-FD85-4733-8324-7AB718785730}" dt="2021-09-06T18:14:41.166" v="480" actId="20577"/>
          <ac:spMkLst>
            <pc:docMk/>
            <pc:sldMk cId="794456966" sldId="297"/>
            <ac:spMk id="3" creationId="{CAAC64F2-8690-455D-B452-E5C8C721045E}"/>
          </ac:spMkLst>
        </pc:spChg>
      </pc:sldChg>
      <pc:sldChg chg="modSp add mod">
        <pc:chgData name="Robinson, Matthew (Capt)" userId="d153bde8-4efa-45bf-8256-98f1581c02ca" providerId="ADAL" clId="{CBA20A6A-FD85-4733-8324-7AB718785730}" dt="2021-09-06T18:15:04.609" v="496" actId="20577"/>
        <pc:sldMkLst>
          <pc:docMk/>
          <pc:sldMk cId="841188826" sldId="298"/>
        </pc:sldMkLst>
        <pc:spChg chg="mod">
          <ac:chgData name="Robinson, Matthew (Capt)" userId="d153bde8-4efa-45bf-8256-98f1581c02ca" providerId="ADAL" clId="{CBA20A6A-FD85-4733-8324-7AB718785730}" dt="2021-09-06T18:15:00.954" v="495" actId="20577"/>
          <ac:spMkLst>
            <pc:docMk/>
            <pc:sldMk cId="841188826" sldId="298"/>
            <ac:spMk id="2" creationId="{33D56439-D5DD-4519-8E23-2A38D6A6DA30}"/>
          </ac:spMkLst>
        </pc:spChg>
        <pc:spChg chg="mod">
          <ac:chgData name="Robinson, Matthew (Capt)" userId="d153bde8-4efa-45bf-8256-98f1581c02ca" providerId="ADAL" clId="{CBA20A6A-FD85-4733-8324-7AB718785730}" dt="2021-09-06T18:15:04.609" v="496" actId="20577"/>
          <ac:spMkLst>
            <pc:docMk/>
            <pc:sldMk cId="841188826" sldId="298"/>
            <ac:spMk id="3" creationId="{CAAC64F2-8690-455D-B452-E5C8C721045E}"/>
          </ac:spMkLst>
        </pc:spChg>
      </pc:sldChg>
      <pc:sldChg chg="addSp delSp modSp new mod">
        <pc:chgData name="Robinson, Matthew (Capt)" userId="d153bde8-4efa-45bf-8256-98f1581c02ca" providerId="ADAL" clId="{CBA20A6A-FD85-4733-8324-7AB718785730}" dt="2021-09-10T18:48:45.843" v="540" actId="478"/>
        <pc:sldMkLst>
          <pc:docMk/>
          <pc:sldMk cId="2859363391" sldId="309"/>
        </pc:sldMkLst>
        <pc:spChg chg="mod">
          <ac:chgData name="Robinson, Matthew (Capt)" userId="d153bde8-4efa-45bf-8256-98f1581c02ca" providerId="ADAL" clId="{CBA20A6A-FD85-4733-8324-7AB718785730}" dt="2021-09-10T18:47:18.557" v="520" actId="20577"/>
          <ac:spMkLst>
            <pc:docMk/>
            <pc:sldMk cId="2859363391" sldId="309"/>
            <ac:spMk id="2" creationId="{CA9832A3-CA36-4806-97B1-41289A8114EB}"/>
          </ac:spMkLst>
        </pc:spChg>
        <pc:spChg chg="mod">
          <ac:chgData name="Robinson, Matthew (Capt)" userId="d153bde8-4efa-45bf-8256-98f1581c02ca" providerId="ADAL" clId="{CBA20A6A-FD85-4733-8324-7AB718785730}" dt="2021-09-10T18:47:37.323" v="537" actId="20577"/>
          <ac:spMkLst>
            <pc:docMk/>
            <pc:sldMk cId="2859363391" sldId="309"/>
            <ac:spMk id="3" creationId="{1A30577B-402D-4529-9460-4455406C3609}"/>
          </ac:spMkLst>
        </pc:spChg>
        <pc:spChg chg="del">
          <ac:chgData name="Robinson, Matthew (Capt)" userId="d153bde8-4efa-45bf-8256-98f1581c02ca" providerId="ADAL" clId="{CBA20A6A-FD85-4733-8324-7AB718785730}" dt="2021-09-10T18:48:45.843" v="540" actId="478"/>
          <ac:spMkLst>
            <pc:docMk/>
            <pc:sldMk cId="2859363391" sldId="309"/>
            <ac:spMk id="4" creationId="{340829FB-F3B4-4633-98EC-1044987425D0}"/>
          </ac:spMkLst>
        </pc:spChg>
        <pc:picChg chg="add mod">
          <ac:chgData name="Robinson, Matthew (Capt)" userId="d153bde8-4efa-45bf-8256-98f1581c02ca" providerId="ADAL" clId="{CBA20A6A-FD85-4733-8324-7AB718785730}" dt="2021-09-10T18:48:41.311" v="539" actId="1076"/>
          <ac:picMkLst>
            <pc:docMk/>
            <pc:sldMk cId="2859363391" sldId="309"/>
            <ac:picMk id="7" creationId="{9B43073C-1854-4CBF-A424-A6F3941CE0D0}"/>
          </ac:picMkLst>
        </pc:picChg>
      </pc:sldChg>
      <pc:sldChg chg="addSp delSp modSp new mod modAnim">
        <pc:chgData name="Robinson, Matthew (Capt)" userId="d153bde8-4efa-45bf-8256-98f1581c02ca" providerId="ADAL" clId="{CBA20A6A-FD85-4733-8324-7AB718785730}" dt="2021-09-10T18:49:54.715" v="559" actId="14100"/>
        <pc:sldMkLst>
          <pc:docMk/>
          <pc:sldMk cId="4270153994" sldId="310"/>
        </pc:sldMkLst>
        <pc:spChg chg="mod">
          <ac:chgData name="Robinson, Matthew (Capt)" userId="d153bde8-4efa-45bf-8256-98f1581c02ca" providerId="ADAL" clId="{CBA20A6A-FD85-4733-8324-7AB718785730}" dt="2021-09-10T18:49:10.209" v="555" actId="20577"/>
          <ac:spMkLst>
            <pc:docMk/>
            <pc:sldMk cId="4270153994" sldId="310"/>
            <ac:spMk id="2" creationId="{E556A4B0-7B75-4F05-96C3-C299E8470423}"/>
          </ac:spMkLst>
        </pc:spChg>
        <pc:spChg chg="del">
          <ac:chgData name="Robinson, Matthew (Capt)" userId="d153bde8-4efa-45bf-8256-98f1581c02ca" providerId="ADAL" clId="{CBA20A6A-FD85-4733-8324-7AB718785730}" dt="2021-09-10T18:49:12.449" v="556" actId="478"/>
          <ac:spMkLst>
            <pc:docMk/>
            <pc:sldMk cId="4270153994" sldId="310"/>
            <ac:spMk id="3" creationId="{907DB8E3-7DAB-4E8B-8C63-0AC51B4820D6}"/>
          </ac:spMkLst>
        </pc:spChg>
        <pc:spChg chg="del">
          <ac:chgData name="Robinson, Matthew (Capt)" userId="d153bde8-4efa-45bf-8256-98f1581c02ca" providerId="ADAL" clId="{CBA20A6A-FD85-4733-8324-7AB718785730}" dt="2021-09-10T18:49:13.728" v="557" actId="478"/>
          <ac:spMkLst>
            <pc:docMk/>
            <pc:sldMk cId="4270153994" sldId="310"/>
            <ac:spMk id="4" creationId="{48F6ADBF-4FD6-4C12-B831-F3E6C75F95BD}"/>
          </ac:spMkLst>
        </pc:spChg>
        <pc:picChg chg="add mod">
          <ac:chgData name="Robinson, Matthew (Capt)" userId="d153bde8-4efa-45bf-8256-98f1581c02ca" providerId="ADAL" clId="{CBA20A6A-FD85-4733-8324-7AB718785730}" dt="2021-09-10T18:49:54.715" v="559" actId="14100"/>
          <ac:picMkLst>
            <pc:docMk/>
            <pc:sldMk cId="4270153994" sldId="310"/>
            <ac:picMk id="6" creationId="{75C2EA27-B0A8-42E3-922B-FC1D51877B37}"/>
          </ac:picMkLst>
        </pc:picChg>
      </pc:sldChg>
      <pc:sldMasterChg chg="delSldLayout">
        <pc:chgData name="Robinson, Matthew (Capt)" userId="d153bde8-4efa-45bf-8256-98f1581c02ca" providerId="ADAL" clId="{CBA20A6A-FD85-4733-8324-7AB718785730}" dt="2021-09-06T18:07:01.488" v="1" actId="47"/>
        <pc:sldMasterMkLst>
          <pc:docMk/>
          <pc:sldMasterMk cId="0" sldId="2147483660"/>
        </pc:sldMasterMkLst>
        <pc:sldLayoutChg chg="del">
          <pc:chgData name="Robinson, Matthew (Capt)" userId="d153bde8-4efa-45bf-8256-98f1581c02ca" providerId="ADAL" clId="{CBA20A6A-FD85-4733-8324-7AB718785730}" dt="2021-09-06T18:07:01.488" v="1" actId="47"/>
          <pc:sldLayoutMkLst>
            <pc:docMk/>
            <pc:sldMasterMk cId="0" sldId="2147483660"/>
            <pc:sldLayoutMk cId="0" sldId="214748366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65138"/>
          </a:xfrm>
          <a:prstGeom prst="rect">
            <a:avLst/>
          </a:prstGeom>
          <a:noFill/>
          <a:ln>
            <a:noFill/>
          </a:ln>
        </p:spPr>
        <p:txBody>
          <a:bodyPr spcFirstLastPara="1" wrap="square" lIns="93100" tIns="46550" rIns="93100" bIns="4655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65138"/>
          </a:xfrm>
          <a:prstGeom prst="rect">
            <a:avLst/>
          </a:prstGeom>
          <a:noFill/>
          <a:ln>
            <a:noFill/>
          </a:ln>
        </p:spPr>
        <p:txBody>
          <a:bodyPr spcFirstLastPara="1" wrap="square" lIns="93100" tIns="46550" rIns="93100" bIns="4655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049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416425"/>
            <a:ext cx="5486400" cy="4183063"/>
          </a:xfrm>
          <a:prstGeom prst="rect">
            <a:avLst/>
          </a:prstGeom>
          <a:noFill/>
          <a:ln>
            <a:noFill/>
          </a:ln>
        </p:spPr>
        <p:txBody>
          <a:bodyPr spcFirstLastPara="1" wrap="square" lIns="93100" tIns="46550" rIns="93100" bIns="4655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675"/>
            <a:ext cx="2971800" cy="465138"/>
          </a:xfrm>
          <a:prstGeom prst="rect">
            <a:avLst/>
          </a:prstGeom>
          <a:noFill/>
          <a:ln>
            <a:noFill/>
          </a:ln>
        </p:spPr>
        <p:txBody>
          <a:bodyPr spcFirstLastPara="1" wrap="square" lIns="93100" tIns="46550" rIns="93100" bIns="4655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829675"/>
            <a:ext cx="2971800" cy="465138"/>
          </a:xfrm>
          <a:prstGeom prst="rect">
            <a:avLst/>
          </a:prstGeom>
          <a:noFill/>
          <a:ln>
            <a:noFill/>
          </a:ln>
        </p:spPr>
        <p:txBody>
          <a:bodyPr spcFirstLastPara="1" wrap="square" lIns="93100" tIns="46550" rIns="93100" bIns="4655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notes"/>
          <p:cNvSpPr txBox="1">
            <a:spLocks noGrp="1"/>
          </p:cNvSpPr>
          <p:nvPr>
            <p:ph type="body" idx="1"/>
          </p:nvPr>
        </p:nvSpPr>
        <p:spPr>
          <a:xfrm>
            <a:off x="685800" y="4416425"/>
            <a:ext cx="5486400" cy="4183063"/>
          </a:xfrm>
          <a:prstGeom prst="rect">
            <a:avLst/>
          </a:prstGeom>
        </p:spPr>
        <p:txBody>
          <a:bodyPr spcFirstLastPara="1" wrap="square" lIns="93100" tIns="46550" rIns="93100" bIns="46550" anchor="t" anchorCtr="0">
            <a:noAutofit/>
          </a:bodyPr>
          <a:lstStyle/>
          <a:p>
            <a:pPr marL="0" lvl="0" indent="0" algn="l" rtl="0">
              <a:spcBef>
                <a:spcPts val="360"/>
              </a:spcBef>
              <a:spcAft>
                <a:spcPts val="0"/>
              </a:spcAft>
              <a:buNone/>
            </a:pPr>
            <a:endParaRPr/>
          </a:p>
        </p:txBody>
      </p:sp>
      <p:sp>
        <p:nvSpPr>
          <p:cNvPr id="127" name="Google Shape;127;p1:notes"/>
          <p:cNvSpPr>
            <a:spLocks noGrp="1" noRot="1" noChangeAspect="1"/>
          </p:cNvSpPr>
          <p:nvPr>
            <p:ph type="sldImg" idx="2"/>
          </p:nvPr>
        </p:nvSpPr>
        <p:spPr>
          <a:xfrm>
            <a:off x="11049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200000"/>
              </a:lnSpc>
              <a:spcBef>
                <a:spcPts val="0"/>
              </a:spcBef>
              <a:spcAft>
                <a:spcPts val="0"/>
              </a:spcAft>
              <a:buFont typeface="Symbol" panose="05050102010706020507" pitchFamily="18" charset="2"/>
              <a:buChar char=""/>
            </a:pPr>
            <a:r>
              <a:rPr lang="en-US" sz="1800">
                <a:effectLst/>
                <a:latin typeface="Times New Roman" panose="02020603050405020304" pitchFamily="18" charset="0"/>
                <a:ea typeface="Calibri" panose="020F0502020204030204" pitchFamily="34" charset="0"/>
                <a:cs typeface="Arial" panose="020B0604020202020204" pitchFamily="34" charset="0"/>
              </a:rPr>
              <a:t>Why it’s important to have reliable comms in a simulation</a:t>
            </a:r>
            <a:endParaRPr lang="en-US" sz="18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200000"/>
              </a:lnSpc>
              <a:spcBef>
                <a:spcPts val="0"/>
              </a:spcBef>
              <a:spcAft>
                <a:spcPts val="0"/>
              </a:spcAft>
              <a:buFont typeface="Symbol" panose="05050102010706020507" pitchFamily="18" charset="2"/>
              <a:buChar char=""/>
            </a:pPr>
            <a:r>
              <a:rPr lang="en-US" sz="1800">
                <a:effectLst/>
                <a:latin typeface="Times New Roman" panose="02020603050405020304" pitchFamily="18" charset="0"/>
                <a:ea typeface="Calibri" panose="020F0502020204030204" pitchFamily="34" charset="0"/>
                <a:cs typeface="Arial" panose="020B0604020202020204" pitchFamily="34" charset="0"/>
              </a:rPr>
              <a:t>What COTS software is available (VBS3, CNR, </a:t>
            </a:r>
            <a:r>
              <a:rPr lang="en-US" sz="1800" err="1">
                <a:effectLst/>
                <a:latin typeface="Times New Roman" panose="02020603050405020304" pitchFamily="18" charset="0"/>
                <a:ea typeface="Calibri" panose="020F0502020204030204" pitchFamily="34" charset="0"/>
                <a:cs typeface="Arial" panose="020B0604020202020204" pitchFamily="34" charset="0"/>
              </a:rPr>
              <a:t>ASTi</a:t>
            </a:r>
            <a:r>
              <a:rPr lang="en-US" sz="1800">
                <a:effectLst/>
                <a:latin typeface="Times New Roman" panose="02020603050405020304" pitchFamily="18" charset="0"/>
                <a:ea typeface="Calibri" panose="020F0502020204030204" pitchFamily="34" charset="0"/>
                <a:cs typeface="Arial" panose="020B0604020202020204" pitchFamily="34" charset="0"/>
              </a:rPr>
              <a:t>, Joint Network Emulator (JNE), Discord, TeamSpeak, Mumble, </a:t>
            </a:r>
            <a:r>
              <a:rPr lang="en-US" sz="1800" err="1">
                <a:effectLst/>
                <a:latin typeface="Times New Roman" panose="02020603050405020304" pitchFamily="18" charset="0"/>
                <a:ea typeface="Calibri" panose="020F0502020204030204" pitchFamily="34" charset="0"/>
                <a:cs typeface="Arial" panose="020B0604020202020204" pitchFamily="34" charset="0"/>
              </a:rPr>
              <a:t>RazerComms</a:t>
            </a:r>
            <a:r>
              <a:rPr lang="en-US" sz="1800">
                <a:effectLst/>
                <a:latin typeface="Times New Roman" panose="02020603050405020304" pitchFamily="18" charset="0"/>
                <a:ea typeface="Calibri" panose="020F0502020204030204" pitchFamily="34" charset="0"/>
                <a:cs typeface="Arial" panose="020B0604020202020204" pitchFamily="34" charset="0"/>
              </a:rPr>
              <a:t>)</a:t>
            </a:r>
            <a:endParaRPr lang="en-US" sz="18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200000"/>
              </a:lnSpc>
              <a:spcBef>
                <a:spcPts val="0"/>
              </a:spcBef>
              <a:spcAft>
                <a:spcPts val="0"/>
              </a:spcAft>
              <a:buFont typeface="Symbol" panose="05050102010706020507" pitchFamily="18" charset="2"/>
              <a:buChar char=""/>
            </a:pPr>
            <a:r>
              <a:rPr lang="en-US" sz="1800">
                <a:effectLst/>
                <a:latin typeface="Times New Roman" panose="02020603050405020304" pitchFamily="18" charset="0"/>
                <a:ea typeface="Calibri" panose="020F0502020204030204" pitchFamily="34" charset="0"/>
                <a:cs typeface="Arial" panose="020B0604020202020204" pitchFamily="34" charset="0"/>
              </a:rPr>
              <a:t>How they work (DIS Voice, VoIP, </a:t>
            </a:r>
            <a:r>
              <a:rPr lang="en-US" sz="1800" err="1">
                <a:effectLst/>
                <a:latin typeface="Times New Roman" panose="02020603050405020304" pitchFamily="18" charset="0"/>
                <a:ea typeface="Calibri" panose="020F0502020204030204" pitchFamily="34" charset="0"/>
                <a:cs typeface="Arial" panose="020B0604020202020204" pitchFamily="34" charset="0"/>
              </a:rPr>
              <a:t>etc</a:t>
            </a:r>
            <a:r>
              <a:rPr lang="en-US" sz="1800">
                <a:effectLst/>
                <a:latin typeface="Times New Roman" panose="02020603050405020304" pitchFamily="18" charset="0"/>
                <a:ea typeface="Calibri" panose="020F0502020204030204" pitchFamily="34" charset="0"/>
                <a:cs typeface="Arial" panose="020B0604020202020204" pitchFamily="34" charset="0"/>
              </a:rPr>
              <a:t>)</a:t>
            </a:r>
            <a:endParaRPr lang="en-US" sz="1800">
              <a:effectLst/>
              <a:latin typeface="Calibri" panose="020F0502020204030204" pitchFamily="34" charset="0"/>
              <a:ea typeface="Calibri" panose="020F0502020204030204" pitchFamily="34" charset="0"/>
              <a:cs typeface="Arial" panose="020B0604020202020204" pitchFamily="34" charset="0"/>
            </a:endParaRP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61737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51085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1155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1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15" name="Google Shape;15;p1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chemeClr val="dk1"/>
              </a:buClr>
              <a:buSzPts val="3200"/>
              <a:buFont typeface="Times"/>
              <a:buNone/>
              <a:defRPr/>
            </a:lvl1pPr>
            <a:lvl2pPr lvl="1" algn="ctr">
              <a:spcBef>
                <a:spcPts val="560"/>
              </a:spcBef>
              <a:spcAft>
                <a:spcPts val="0"/>
              </a:spcAft>
              <a:buClr>
                <a:schemeClr val="dk1"/>
              </a:buClr>
              <a:buSzPts val="2800"/>
              <a:buFont typeface="Times"/>
              <a:buNone/>
              <a:defRPr/>
            </a:lvl2pPr>
            <a:lvl3pPr lvl="2" algn="ctr">
              <a:spcBef>
                <a:spcPts val="480"/>
              </a:spcBef>
              <a:spcAft>
                <a:spcPts val="0"/>
              </a:spcAft>
              <a:buClr>
                <a:schemeClr val="dk1"/>
              </a:buClr>
              <a:buSzPts val="2400"/>
              <a:buFont typeface="Times"/>
              <a:buNone/>
              <a:defRPr/>
            </a:lvl3pPr>
            <a:lvl4pPr lvl="3" algn="ctr">
              <a:spcBef>
                <a:spcPts val="400"/>
              </a:spcBef>
              <a:spcAft>
                <a:spcPts val="0"/>
              </a:spcAft>
              <a:buClr>
                <a:schemeClr val="dk1"/>
              </a:buClr>
              <a:buSzPts val="2000"/>
              <a:buFont typeface="Times"/>
              <a:buNone/>
              <a:defRPr/>
            </a:lvl4pPr>
            <a:lvl5pPr lvl="4" algn="ctr">
              <a:spcBef>
                <a:spcPts val="400"/>
              </a:spcBef>
              <a:spcAft>
                <a:spcPts val="0"/>
              </a:spcAft>
              <a:buClr>
                <a:schemeClr val="dk1"/>
              </a:buClr>
              <a:buSzPts val="2000"/>
              <a:buFont typeface="Times"/>
              <a:buNone/>
              <a:defRPr/>
            </a:lvl5pPr>
            <a:lvl6pPr lvl="5" algn="ctr">
              <a:spcBef>
                <a:spcPts val="400"/>
              </a:spcBef>
              <a:spcAft>
                <a:spcPts val="0"/>
              </a:spcAft>
              <a:buClr>
                <a:schemeClr val="dk1"/>
              </a:buClr>
              <a:buSzPts val="2000"/>
              <a:buFont typeface="Times"/>
              <a:buNone/>
              <a:defRPr/>
            </a:lvl6pPr>
            <a:lvl7pPr lvl="6" algn="ctr">
              <a:spcBef>
                <a:spcPts val="400"/>
              </a:spcBef>
              <a:spcAft>
                <a:spcPts val="0"/>
              </a:spcAft>
              <a:buClr>
                <a:schemeClr val="dk1"/>
              </a:buClr>
              <a:buSzPts val="2000"/>
              <a:buFont typeface="Times"/>
              <a:buNone/>
              <a:defRPr/>
            </a:lvl7pPr>
            <a:lvl8pPr lvl="7" algn="ctr">
              <a:spcBef>
                <a:spcPts val="400"/>
              </a:spcBef>
              <a:spcAft>
                <a:spcPts val="0"/>
              </a:spcAft>
              <a:buClr>
                <a:schemeClr val="dk1"/>
              </a:buClr>
              <a:buSzPts val="2000"/>
              <a:buFont typeface="Times"/>
              <a:buNone/>
              <a:defRPr/>
            </a:lvl8pPr>
            <a:lvl9pPr lvl="8" algn="ctr">
              <a:spcBef>
                <a:spcPts val="400"/>
              </a:spcBef>
              <a:spcAft>
                <a:spcPts val="0"/>
              </a:spcAft>
              <a:buClr>
                <a:schemeClr val="dk1"/>
              </a:buClr>
              <a:buSzPts val="2000"/>
              <a:buFont typeface="Times"/>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6"/>
        <p:cNvGrpSpPr/>
        <p:nvPr/>
      </p:nvGrpSpPr>
      <p:grpSpPr>
        <a:xfrm>
          <a:off x="0" y="0"/>
          <a:ext cx="0" cy="0"/>
          <a:chOff x="0" y="0"/>
          <a:chExt cx="0" cy="0"/>
        </a:xfrm>
      </p:grpSpPr>
      <p:sp>
        <p:nvSpPr>
          <p:cNvPr id="47" name="Google Shape;47;p34"/>
          <p:cNvSpPr txBox="1">
            <a:spLocks noGrp="1"/>
          </p:cNvSpPr>
          <p:nvPr>
            <p:ph type="title"/>
          </p:nvPr>
        </p:nvSpPr>
        <p:spPr>
          <a:xfrm rot="5400000">
            <a:off x="4880768" y="1862932"/>
            <a:ext cx="5821363" cy="20955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48" name="Google Shape;48;p34"/>
          <p:cNvSpPr txBox="1">
            <a:spLocks noGrp="1"/>
          </p:cNvSpPr>
          <p:nvPr>
            <p:ph type="body" idx="1"/>
          </p:nvPr>
        </p:nvSpPr>
        <p:spPr>
          <a:xfrm rot="5400000">
            <a:off x="613569" y="-156368"/>
            <a:ext cx="5821363" cy="61341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3"/>
        <p:cNvGrpSpPr/>
        <p:nvPr/>
      </p:nvGrpSpPr>
      <p:grpSpPr>
        <a:xfrm>
          <a:off x="0" y="0"/>
          <a:ext cx="0" cy="0"/>
          <a:chOff x="0" y="0"/>
          <a:chExt cx="0" cy="0"/>
        </a:xfrm>
      </p:grpSpPr>
      <p:sp>
        <p:nvSpPr>
          <p:cNvPr id="74" name="Google Shape;74;p18"/>
          <p:cNvSpPr txBox="1">
            <a:spLocks noGrp="1"/>
          </p:cNvSpPr>
          <p:nvPr>
            <p:ph type="title"/>
          </p:nvPr>
        </p:nvSpPr>
        <p:spPr>
          <a:xfrm>
            <a:off x="1600200" y="0"/>
            <a:ext cx="7239000" cy="7620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75" name="Google Shape;75;p18"/>
          <p:cNvSpPr txBox="1">
            <a:spLocks noGrp="1"/>
          </p:cNvSpPr>
          <p:nvPr>
            <p:ph type="body" idx="1"/>
          </p:nvPr>
        </p:nvSpPr>
        <p:spPr>
          <a:xfrm>
            <a:off x="457200" y="12954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6" name="Google Shape;76;p18"/>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8"/>
          <p:cNvSpPr txBox="1">
            <a:spLocks noGrp="1"/>
          </p:cNvSpPr>
          <p:nvPr>
            <p:ph type="ftr" idx="11"/>
          </p:nvPr>
        </p:nvSpPr>
        <p:spPr>
          <a:xfrm>
            <a:off x="3352800" y="6305550"/>
            <a:ext cx="2895600" cy="476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8"/>
          <p:cNvSpPr txBox="1">
            <a:spLocks noGrp="1"/>
          </p:cNvSpPr>
          <p:nvPr>
            <p:ph type="sldNum" idx="12"/>
          </p:nvPr>
        </p:nvSpPr>
        <p:spPr>
          <a:xfrm>
            <a:off x="6553200" y="6245225"/>
            <a:ext cx="2133600" cy="476250"/>
          </a:xfrm>
          <a:prstGeom prst="rect">
            <a:avLst/>
          </a:prstGeom>
          <a:noFill/>
          <a:ln>
            <a:noFill/>
          </a:ln>
        </p:spPr>
        <p:txBody>
          <a:bodyPr spcFirstLastPara="1" wrap="square" lIns="91425" tIns="45700" rIns="91425" bIns="45700" anchor="t" anchorCtr="0">
            <a:noAutofit/>
          </a:bodyPr>
          <a:lstStyle>
            <a:lvl1pPr marL="0" marR="0" lvl="0" indent="0" algn="r">
              <a:spcBef>
                <a:spcPts val="0"/>
              </a:spcBef>
              <a:spcAft>
                <a:spcPts val="0"/>
              </a:spcAft>
              <a:buNone/>
              <a:defRPr sz="1400" b="0" i="0" u="none" strike="noStrike" cap="none">
                <a:solidFill>
                  <a:schemeClr val="dk1"/>
                </a:solidFill>
                <a:latin typeface="Arial"/>
                <a:ea typeface="Arial"/>
                <a:cs typeface="Arial"/>
                <a:sym typeface="Arial"/>
              </a:defRPr>
            </a:lvl1pPr>
            <a:lvl2pPr marL="0" marR="0" lvl="1" indent="0" algn="r">
              <a:spcBef>
                <a:spcPts val="0"/>
              </a:spcBef>
              <a:spcAft>
                <a:spcPts val="0"/>
              </a:spcAft>
              <a:buNone/>
              <a:defRPr sz="1400" b="0" i="0" u="none" strike="noStrike" cap="none">
                <a:solidFill>
                  <a:schemeClr val="dk1"/>
                </a:solidFill>
                <a:latin typeface="Arial"/>
                <a:ea typeface="Arial"/>
                <a:cs typeface="Arial"/>
                <a:sym typeface="Arial"/>
              </a:defRPr>
            </a:lvl2pPr>
            <a:lvl3pPr marL="0" marR="0" lvl="2" indent="0" algn="r">
              <a:spcBef>
                <a:spcPts val="0"/>
              </a:spcBef>
              <a:spcAft>
                <a:spcPts val="0"/>
              </a:spcAft>
              <a:buNone/>
              <a:defRPr sz="1400" b="0" i="0" u="none" strike="noStrike" cap="none">
                <a:solidFill>
                  <a:schemeClr val="dk1"/>
                </a:solidFill>
                <a:latin typeface="Arial"/>
                <a:ea typeface="Arial"/>
                <a:cs typeface="Arial"/>
                <a:sym typeface="Arial"/>
              </a:defRPr>
            </a:lvl3pPr>
            <a:lvl4pPr marL="0" marR="0" lvl="3" indent="0" algn="r">
              <a:spcBef>
                <a:spcPts val="0"/>
              </a:spcBef>
              <a:spcAft>
                <a:spcPts val="0"/>
              </a:spcAft>
              <a:buNone/>
              <a:defRPr sz="1400" b="0" i="0" u="none" strike="noStrike" cap="none">
                <a:solidFill>
                  <a:schemeClr val="dk1"/>
                </a:solidFill>
                <a:latin typeface="Arial"/>
                <a:ea typeface="Arial"/>
                <a:cs typeface="Arial"/>
                <a:sym typeface="Arial"/>
              </a:defRPr>
            </a:lvl4pPr>
            <a:lvl5pPr marL="0" marR="0" lvl="4" indent="0" algn="r">
              <a:spcBef>
                <a:spcPts val="0"/>
              </a:spcBef>
              <a:spcAft>
                <a:spcPts val="0"/>
              </a:spcAft>
              <a:buNone/>
              <a:defRPr sz="1400" b="0" i="0" u="none" strike="noStrike" cap="none">
                <a:solidFill>
                  <a:schemeClr val="dk1"/>
                </a:solidFill>
                <a:latin typeface="Arial"/>
                <a:ea typeface="Arial"/>
                <a:cs typeface="Arial"/>
                <a:sym typeface="Arial"/>
              </a:defRPr>
            </a:lvl5pPr>
            <a:lvl6pPr marL="0" marR="0" lvl="5" indent="0" algn="r">
              <a:spcBef>
                <a:spcPts val="0"/>
              </a:spcBef>
              <a:spcAft>
                <a:spcPts val="0"/>
              </a:spcAft>
              <a:buNone/>
              <a:defRPr sz="1400" b="0" i="0" u="none" strike="noStrike" cap="none">
                <a:solidFill>
                  <a:schemeClr val="dk1"/>
                </a:solidFill>
                <a:latin typeface="Arial"/>
                <a:ea typeface="Arial"/>
                <a:cs typeface="Arial"/>
                <a:sym typeface="Arial"/>
              </a:defRPr>
            </a:lvl6pPr>
            <a:lvl7pPr marL="0" marR="0" lvl="6" indent="0" algn="r">
              <a:spcBef>
                <a:spcPts val="0"/>
              </a:spcBef>
              <a:spcAft>
                <a:spcPts val="0"/>
              </a:spcAft>
              <a:buNone/>
              <a:defRPr sz="1400" b="0" i="0" u="none" strike="noStrike" cap="none">
                <a:solidFill>
                  <a:schemeClr val="dk1"/>
                </a:solidFill>
                <a:latin typeface="Arial"/>
                <a:ea typeface="Arial"/>
                <a:cs typeface="Arial"/>
                <a:sym typeface="Arial"/>
              </a:defRPr>
            </a:lvl7pPr>
            <a:lvl8pPr marL="0" marR="0" lvl="7" indent="0" algn="r">
              <a:spcBef>
                <a:spcPts val="0"/>
              </a:spcBef>
              <a:spcAft>
                <a:spcPts val="0"/>
              </a:spcAft>
              <a:buNone/>
              <a:defRPr sz="1400" b="0" i="0" u="none" strike="noStrike" cap="none">
                <a:solidFill>
                  <a:schemeClr val="dk1"/>
                </a:solidFill>
                <a:latin typeface="Arial"/>
                <a:ea typeface="Arial"/>
                <a:cs typeface="Arial"/>
                <a:sym typeface="Arial"/>
              </a:defRPr>
            </a:lvl8pPr>
            <a:lvl9pPr marL="0" marR="0" lvl="8" indent="0" algn="r">
              <a:spcBef>
                <a:spcPts val="0"/>
              </a:spcBef>
              <a:spcAft>
                <a:spcPts val="0"/>
              </a:spcAft>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5"/>
        <p:cNvGrpSpPr/>
        <p:nvPr/>
      </p:nvGrpSpPr>
      <p:grpSpPr>
        <a:xfrm>
          <a:off x="0" y="0"/>
          <a:ext cx="0" cy="0"/>
          <a:chOff x="0" y="0"/>
          <a:chExt cx="0" cy="0"/>
        </a:xfrm>
      </p:grpSpPr>
      <p:sp>
        <p:nvSpPr>
          <p:cNvPr id="86" name="Google Shape;86;p20"/>
          <p:cNvSpPr txBox="1">
            <a:spLocks noGrp="1"/>
          </p:cNvSpPr>
          <p:nvPr>
            <p:ph type="title"/>
          </p:nvPr>
        </p:nvSpPr>
        <p:spPr>
          <a:xfrm>
            <a:off x="1600200" y="0"/>
            <a:ext cx="7239000" cy="7620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87" name="Google Shape;87;p20"/>
          <p:cNvSpPr txBox="1">
            <a:spLocks noGrp="1"/>
          </p:cNvSpPr>
          <p:nvPr>
            <p:ph type="body" idx="1"/>
          </p:nvPr>
        </p:nvSpPr>
        <p:spPr>
          <a:xfrm>
            <a:off x="457200" y="12954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Font typeface="Times"/>
              <a:buChar char="•"/>
              <a:defRPr sz="2800"/>
            </a:lvl1pPr>
            <a:lvl2pPr marL="914400" lvl="1" indent="-381000" algn="l">
              <a:spcBef>
                <a:spcPts val="480"/>
              </a:spcBef>
              <a:spcAft>
                <a:spcPts val="0"/>
              </a:spcAft>
              <a:buClr>
                <a:schemeClr val="dk1"/>
              </a:buClr>
              <a:buSzPts val="2400"/>
              <a:buFont typeface="Times"/>
              <a:buChar char="–"/>
              <a:defRPr sz="2400"/>
            </a:lvl2pPr>
            <a:lvl3pPr marL="1371600" lvl="2" indent="-355600" algn="l">
              <a:spcBef>
                <a:spcPts val="400"/>
              </a:spcBef>
              <a:spcAft>
                <a:spcPts val="0"/>
              </a:spcAft>
              <a:buClr>
                <a:schemeClr val="dk1"/>
              </a:buClr>
              <a:buSzPts val="2000"/>
              <a:buFont typeface="Times"/>
              <a:buChar char="•"/>
              <a:defRPr sz="2000"/>
            </a:lvl3pPr>
            <a:lvl4pPr marL="1828800" lvl="3" indent="-342900" algn="l">
              <a:spcBef>
                <a:spcPts val="360"/>
              </a:spcBef>
              <a:spcAft>
                <a:spcPts val="0"/>
              </a:spcAft>
              <a:buClr>
                <a:schemeClr val="dk1"/>
              </a:buClr>
              <a:buSzPts val="1800"/>
              <a:buFont typeface="Times"/>
              <a:buChar char="–"/>
              <a:defRPr sz="1800"/>
            </a:lvl4pPr>
            <a:lvl5pPr marL="2286000" lvl="4" indent="-342900" algn="l">
              <a:spcBef>
                <a:spcPts val="360"/>
              </a:spcBef>
              <a:spcAft>
                <a:spcPts val="0"/>
              </a:spcAft>
              <a:buClr>
                <a:schemeClr val="dk1"/>
              </a:buClr>
              <a:buSzPts val="1800"/>
              <a:buFont typeface="Times"/>
              <a:buChar char="»"/>
              <a:defRPr sz="1800"/>
            </a:lvl5pPr>
            <a:lvl6pPr marL="2743200" lvl="5" indent="-342900" algn="l">
              <a:spcBef>
                <a:spcPts val="360"/>
              </a:spcBef>
              <a:spcAft>
                <a:spcPts val="0"/>
              </a:spcAft>
              <a:buClr>
                <a:schemeClr val="dk1"/>
              </a:buClr>
              <a:buSzPts val="1800"/>
              <a:buFont typeface="Times"/>
              <a:buChar char="»"/>
              <a:defRPr sz="1800"/>
            </a:lvl6pPr>
            <a:lvl7pPr marL="3200400" lvl="6" indent="-342900" algn="l">
              <a:spcBef>
                <a:spcPts val="360"/>
              </a:spcBef>
              <a:spcAft>
                <a:spcPts val="0"/>
              </a:spcAft>
              <a:buClr>
                <a:schemeClr val="dk1"/>
              </a:buClr>
              <a:buSzPts val="1800"/>
              <a:buFont typeface="Times"/>
              <a:buChar char="»"/>
              <a:defRPr sz="1800"/>
            </a:lvl7pPr>
            <a:lvl8pPr marL="3657600" lvl="7" indent="-342900" algn="l">
              <a:spcBef>
                <a:spcPts val="360"/>
              </a:spcBef>
              <a:spcAft>
                <a:spcPts val="0"/>
              </a:spcAft>
              <a:buClr>
                <a:schemeClr val="dk1"/>
              </a:buClr>
              <a:buSzPts val="1800"/>
              <a:buFont typeface="Times"/>
              <a:buChar char="»"/>
              <a:defRPr sz="1800"/>
            </a:lvl8pPr>
            <a:lvl9pPr marL="4114800" lvl="8" indent="-342900" algn="l">
              <a:spcBef>
                <a:spcPts val="360"/>
              </a:spcBef>
              <a:spcAft>
                <a:spcPts val="0"/>
              </a:spcAft>
              <a:buClr>
                <a:schemeClr val="dk1"/>
              </a:buClr>
              <a:buSzPts val="1800"/>
              <a:buFont typeface="Times"/>
              <a:buChar char="»"/>
              <a:defRPr sz="1800"/>
            </a:lvl9pPr>
          </a:lstStyle>
          <a:p>
            <a:endParaRPr/>
          </a:p>
        </p:txBody>
      </p:sp>
      <p:sp>
        <p:nvSpPr>
          <p:cNvPr id="88" name="Google Shape;88;p20"/>
          <p:cNvSpPr txBox="1">
            <a:spLocks noGrp="1"/>
          </p:cNvSpPr>
          <p:nvPr>
            <p:ph type="body" idx="2"/>
          </p:nvPr>
        </p:nvSpPr>
        <p:spPr>
          <a:xfrm>
            <a:off x="4648200" y="12954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Font typeface="Times"/>
              <a:buChar char="•"/>
              <a:defRPr sz="2800"/>
            </a:lvl1pPr>
            <a:lvl2pPr marL="914400" lvl="1" indent="-381000" algn="l">
              <a:spcBef>
                <a:spcPts val="480"/>
              </a:spcBef>
              <a:spcAft>
                <a:spcPts val="0"/>
              </a:spcAft>
              <a:buClr>
                <a:schemeClr val="dk1"/>
              </a:buClr>
              <a:buSzPts val="2400"/>
              <a:buFont typeface="Times"/>
              <a:buChar char="–"/>
              <a:defRPr sz="2400"/>
            </a:lvl2pPr>
            <a:lvl3pPr marL="1371600" lvl="2" indent="-355600" algn="l">
              <a:spcBef>
                <a:spcPts val="400"/>
              </a:spcBef>
              <a:spcAft>
                <a:spcPts val="0"/>
              </a:spcAft>
              <a:buClr>
                <a:schemeClr val="dk1"/>
              </a:buClr>
              <a:buSzPts val="2000"/>
              <a:buFont typeface="Times"/>
              <a:buChar char="•"/>
              <a:defRPr sz="2000"/>
            </a:lvl3pPr>
            <a:lvl4pPr marL="1828800" lvl="3" indent="-342900" algn="l">
              <a:spcBef>
                <a:spcPts val="360"/>
              </a:spcBef>
              <a:spcAft>
                <a:spcPts val="0"/>
              </a:spcAft>
              <a:buClr>
                <a:schemeClr val="dk1"/>
              </a:buClr>
              <a:buSzPts val="1800"/>
              <a:buFont typeface="Times"/>
              <a:buChar char="–"/>
              <a:defRPr sz="1800"/>
            </a:lvl4pPr>
            <a:lvl5pPr marL="2286000" lvl="4" indent="-342900" algn="l">
              <a:spcBef>
                <a:spcPts val="360"/>
              </a:spcBef>
              <a:spcAft>
                <a:spcPts val="0"/>
              </a:spcAft>
              <a:buClr>
                <a:schemeClr val="dk1"/>
              </a:buClr>
              <a:buSzPts val="1800"/>
              <a:buFont typeface="Times"/>
              <a:buChar char="»"/>
              <a:defRPr sz="1800"/>
            </a:lvl5pPr>
            <a:lvl6pPr marL="2743200" lvl="5" indent="-342900" algn="l">
              <a:spcBef>
                <a:spcPts val="360"/>
              </a:spcBef>
              <a:spcAft>
                <a:spcPts val="0"/>
              </a:spcAft>
              <a:buClr>
                <a:schemeClr val="dk1"/>
              </a:buClr>
              <a:buSzPts val="1800"/>
              <a:buFont typeface="Times"/>
              <a:buChar char="»"/>
              <a:defRPr sz="1800"/>
            </a:lvl6pPr>
            <a:lvl7pPr marL="3200400" lvl="6" indent="-342900" algn="l">
              <a:spcBef>
                <a:spcPts val="360"/>
              </a:spcBef>
              <a:spcAft>
                <a:spcPts val="0"/>
              </a:spcAft>
              <a:buClr>
                <a:schemeClr val="dk1"/>
              </a:buClr>
              <a:buSzPts val="1800"/>
              <a:buFont typeface="Times"/>
              <a:buChar char="»"/>
              <a:defRPr sz="1800"/>
            </a:lvl7pPr>
            <a:lvl8pPr marL="3657600" lvl="7" indent="-342900" algn="l">
              <a:spcBef>
                <a:spcPts val="360"/>
              </a:spcBef>
              <a:spcAft>
                <a:spcPts val="0"/>
              </a:spcAft>
              <a:buClr>
                <a:schemeClr val="dk1"/>
              </a:buClr>
              <a:buSzPts val="1800"/>
              <a:buFont typeface="Times"/>
              <a:buChar char="»"/>
              <a:defRPr sz="1800"/>
            </a:lvl8pPr>
            <a:lvl9pPr marL="4114800" lvl="8" indent="-342900" algn="l">
              <a:spcBef>
                <a:spcPts val="360"/>
              </a:spcBef>
              <a:spcAft>
                <a:spcPts val="0"/>
              </a:spcAft>
              <a:buClr>
                <a:schemeClr val="dk1"/>
              </a:buClr>
              <a:buSzPts val="1800"/>
              <a:buFont typeface="Times"/>
              <a:buChar char="»"/>
              <a:defRPr sz="1800"/>
            </a:lvl9pPr>
          </a:lstStyle>
          <a:p>
            <a:endParaRPr/>
          </a:p>
        </p:txBody>
      </p:sp>
      <p:sp>
        <p:nvSpPr>
          <p:cNvPr id="89" name="Google Shape;89;p20"/>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20"/>
          <p:cNvSpPr txBox="1">
            <a:spLocks noGrp="1"/>
          </p:cNvSpPr>
          <p:nvPr>
            <p:ph type="ftr" idx="11"/>
          </p:nvPr>
        </p:nvSpPr>
        <p:spPr>
          <a:xfrm>
            <a:off x="3352800" y="6305550"/>
            <a:ext cx="2895600" cy="476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20"/>
          <p:cNvSpPr txBox="1">
            <a:spLocks noGrp="1"/>
          </p:cNvSpPr>
          <p:nvPr>
            <p:ph type="sldNum" idx="12"/>
          </p:nvPr>
        </p:nvSpPr>
        <p:spPr>
          <a:xfrm>
            <a:off x="6553200" y="6245225"/>
            <a:ext cx="2133600" cy="476250"/>
          </a:xfrm>
          <a:prstGeom prst="rect">
            <a:avLst/>
          </a:prstGeom>
          <a:noFill/>
          <a:ln>
            <a:noFill/>
          </a:ln>
        </p:spPr>
        <p:txBody>
          <a:bodyPr spcFirstLastPara="1" wrap="square" lIns="91425" tIns="45700" rIns="91425" bIns="45700" anchor="t" anchorCtr="0">
            <a:noAutofit/>
          </a:bodyPr>
          <a:lstStyle>
            <a:lvl1pPr marL="0" marR="0" lvl="0" indent="0" algn="r">
              <a:spcBef>
                <a:spcPts val="0"/>
              </a:spcBef>
              <a:spcAft>
                <a:spcPts val="0"/>
              </a:spcAft>
              <a:buNone/>
              <a:defRPr sz="1400" b="0" i="0" u="none" strike="noStrike" cap="none">
                <a:solidFill>
                  <a:schemeClr val="dk1"/>
                </a:solidFill>
                <a:latin typeface="Arial"/>
                <a:ea typeface="Arial"/>
                <a:cs typeface="Arial"/>
                <a:sym typeface="Arial"/>
              </a:defRPr>
            </a:lvl1pPr>
            <a:lvl2pPr marL="0" marR="0" lvl="1" indent="0" algn="r">
              <a:spcBef>
                <a:spcPts val="0"/>
              </a:spcBef>
              <a:spcAft>
                <a:spcPts val="0"/>
              </a:spcAft>
              <a:buNone/>
              <a:defRPr sz="1400" b="0" i="0" u="none" strike="noStrike" cap="none">
                <a:solidFill>
                  <a:schemeClr val="dk1"/>
                </a:solidFill>
                <a:latin typeface="Arial"/>
                <a:ea typeface="Arial"/>
                <a:cs typeface="Arial"/>
                <a:sym typeface="Arial"/>
              </a:defRPr>
            </a:lvl2pPr>
            <a:lvl3pPr marL="0" marR="0" lvl="2" indent="0" algn="r">
              <a:spcBef>
                <a:spcPts val="0"/>
              </a:spcBef>
              <a:spcAft>
                <a:spcPts val="0"/>
              </a:spcAft>
              <a:buNone/>
              <a:defRPr sz="1400" b="0" i="0" u="none" strike="noStrike" cap="none">
                <a:solidFill>
                  <a:schemeClr val="dk1"/>
                </a:solidFill>
                <a:latin typeface="Arial"/>
                <a:ea typeface="Arial"/>
                <a:cs typeface="Arial"/>
                <a:sym typeface="Arial"/>
              </a:defRPr>
            </a:lvl3pPr>
            <a:lvl4pPr marL="0" marR="0" lvl="3" indent="0" algn="r">
              <a:spcBef>
                <a:spcPts val="0"/>
              </a:spcBef>
              <a:spcAft>
                <a:spcPts val="0"/>
              </a:spcAft>
              <a:buNone/>
              <a:defRPr sz="1400" b="0" i="0" u="none" strike="noStrike" cap="none">
                <a:solidFill>
                  <a:schemeClr val="dk1"/>
                </a:solidFill>
                <a:latin typeface="Arial"/>
                <a:ea typeface="Arial"/>
                <a:cs typeface="Arial"/>
                <a:sym typeface="Arial"/>
              </a:defRPr>
            </a:lvl4pPr>
            <a:lvl5pPr marL="0" marR="0" lvl="4" indent="0" algn="r">
              <a:spcBef>
                <a:spcPts val="0"/>
              </a:spcBef>
              <a:spcAft>
                <a:spcPts val="0"/>
              </a:spcAft>
              <a:buNone/>
              <a:defRPr sz="1400" b="0" i="0" u="none" strike="noStrike" cap="none">
                <a:solidFill>
                  <a:schemeClr val="dk1"/>
                </a:solidFill>
                <a:latin typeface="Arial"/>
                <a:ea typeface="Arial"/>
                <a:cs typeface="Arial"/>
                <a:sym typeface="Arial"/>
              </a:defRPr>
            </a:lvl5pPr>
            <a:lvl6pPr marL="0" marR="0" lvl="5" indent="0" algn="r">
              <a:spcBef>
                <a:spcPts val="0"/>
              </a:spcBef>
              <a:spcAft>
                <a:spcPts val="0"/>
              </a:spcAft>
              <a:buNone/>
              <a:defRPr sz="1400" b="0" i="0" u="none" strike="noStrike" cap="none">
                <a:solidFill>
                  <a:schemeClr val="dk1"/>
                </a:solidFill>
                <a:latin typeface="Arial"/>
                <a:ea typeface="Arial"/>
                <a:cs typeface="Arial"/>
                <a:sym typeface="Arial"/>
              </a:defRPr>
            </a:lvl6pPr>
            <a:lvl7pPr marL="0" marR="0" lvl="6" indent="0" algn="r">
              <a:spcBef>
                <a:spcPts val="0"/>
              </a:spcBef>
              <a:spcAft>
                <a:spcPts val="0"/>
              </a:spcAft>
              <a:buNone/>
              <a:defRPr sz="1400" b="0" i="0" u="none" strike="noStrike" cap="none">
                <a:solidFill>
                  <a:schemeClr val="dk1"/>
                </a:solidFill>
                <a:latin typeface="Arial"/>
                <a:ea typeface="Arial"/>
                <a:cs typeface="Arial"/>
                <a:sym typeface="Arial"/>
              </a:defRPr>
            </a:lvl7pPr>
            <a:lvl8pPr marL="0" marR="0" lvl="7" indent="0" algn="r">
              <a:spcBef>
                <a:spcPts val="0"/>
              </a:spcBef>
              <a:spcAft>
                <a:spcPts val="0"/>
              </a:spcAft>
              <a:buNone/>
              <a:defRPr sz="1400" b="0" i="0" u="none" strike="noStrike" cap="none">
                <a:solidFill>
                  <a:schemeClr val="dk1"/>
                </a:solidFill>
                <a:latin typeface="Arial"/>
                <a:ea typeface="Arial"/>
                <a:cs typeface="Arial"/>
                <a:sym typeface="Arial"/>
              </a:defRPr>
            </a:lvl8pPr>
            <a:lvl9pPr marL="0" marR="0" lvl="8" indent="0" algn="r">
              <a:spcBef>
                <a:spcPts val="0"/>
              </a:spcBef>
              <a:spcAft>
                <a:spcPts val="0"/>
              </a:spcAft>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92"/>
        <p:cNvGrpSpPr/>
        <p:nvPr/>
      </p:nvGrpSpPr>
      <p:grpSpPr>
        <a:xfrm>
          <a:off x="0" y="0"/>
          <a:ext cx="0" cy="0"/>
          <a:chOff x="0" y="0"/>
          <a:chExt cx="0" cy="0"/>
        </a:xfrm>
      </p:grpSpPr>
      <p:sp>
        <p:nvSpPr>
          <p:cNvPr id="93" name="Google Shape;93;p2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94" name="Google Shape;94;p21"/>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Font typeface="Times"/>
              <a:buNone/>
              <a:defRPr sz="2400" b="1"/>
            </a:lvl1pPr>
            <a:lvl2pPr marL="914400" lvl="1" indent="-228600" algn="l">
              <a:spcBef>
                <a:spcPts val="400"/>
              </a:spcBef>
              <a:spcAft>
                <a:spcPts val="0"/>
              </a:spcAft>
              <a:buClr>
                <a:schemeClr val="dk1"/>
              </a:buClr>
              <a:buSzPts val="2000"/>
              <a:buFont typeface="Times"/>
              <a:buNone/>
              <a:defRPr sz="2000" b="1"/>
            </a:lvl2pPr>
            <a:lvl3pPr marL="1371600" lvl="2" indent="-228600" algn="l">
              <a:spcBef>
                <a:spcPts val="360"/>
              </a:spcBef>
              <a:spcAft>
                <a:spcPts val="0"/>
              </a:spcAft>
              <a:buClr>
                <a:schemeClr val="dk1"/>
              </a:buClr>
              <a:buSzPts val="1800"/>
              <a:buFont typeface="Times"/>
              <a:buNone/>
              <a:defRPr sz="1800" b="1"/>
            </a:lvl3pPr>
            <a:lvl4pPr marL="1828800" lvl="3" indent="-228600" algn="l">
              <a:spcBef>
                <a:spcPts val="320"/>
              </a:spcBef>
              <a:spcAft>
                <a:spcPts val="0"/>
              </a:spcAft>
              <a:buClr>
                <a:schemeClr val="dk1"/>
              </a:buClr>
              <a:buSzPts val="1600"/>
              <a:buFont typeface="Times"/>
              <a:buNone/>
              <a:defRPr sz="1600" b="1"/>
            </a:lvl4pPr>
            <a:lvl5pPr marL="2286000" lvl="4" indent="-228600" algn="l">
              <a:spcBef>
                <a:spcPts val="320"/>
              </a:spcBef>
              <a:spcAft>
                <a:spcPts val="0"/>
              </a:spcAft>
              <a:buClr>
                <a:schemeClr val="dk1"/>
              </a:buClr>
              <a:buSzPts val="1600"/>
              <a:buFont typeface="Times"/>
              <a:buNone/>
              <a:defRPr sz="1600" b="1"/>
            </a:lvl5pPr>
            <a:lvl6pPr marL="2743200" lvl="5" indent="-228600" algn="l">
              <a:spcBef>
                <a:spcPts val="320"/>
              </a:spcBef>
              <a:spcAft>
                <a:spcPts val="0"/>
              </a:spcAft>
              <a:buClr>
                <a:schemeClr val="dk1"/>
              </a:buClr>
              <a:buSzPts val="1600"/>
              <a:buFont typeface="Times"/>
              <a:buNone/>
              <a:defRPr sz="1600" b="1"/>
            </a:lvl6pPr>
            <a:lvl7pPr marL="3200400" lvl="6" indent="-228600" algn="l">
              <a:spcBef>
                <a:spcPts val="320"/>
              </a:spcBef>
              <a:spcAft>
                <a:spcPts val="0"/>
              </a:spcAft>
              <a:buClr>
                <a:schemeClr val="dk1"/>
              </a:buClr>
              <a:buSzPts val="1600"/>
              <a:buFont typeface="Times"/>
              <a:buNone/>
              <a:defRPr sz="1600" b="1"/>
            </a:lvl7pPr>
            <a:lvl8pPr marL="3657600" lvl="7" indent="-228600" algn="l">
              <a:spcBef>
                <a:spcPts val="320"/>
              </a:spcBef>
              <a:spcAft>
                <a:spcPts val="0"/>
              </a:spcAft>
              <a:buClr>
                <a:schemeClr val="dk1"/>
              </a:buClr>
              <a:buSzPts val="1600"/>
              <a:buFont typeface="Times"/>
              <a:buNone/>
              <a:defRPr sz="1600" b="1"/>
            </a:lvl8pPr>
            <a:lvl9pPr marL="4114800" lvl="8" indent="-228600" algn="l">
              <a:spcBef>
                <a:spcPts val="320"/>
              </a:spcBef>
              <a:spcAft>
                <a:spcPts val="0"/>
              </a:spcAft>
              <a:buClr>
                <a:schemeClr val="dk1"/>
              </a:buClr>
              <a:buSzPts val="1600"/>
              <a:buFont typeface="Times"/>
              <a:buNone/>
              <a:defRPr sz="1600" b="1"/>
            </a:lvl9pPr>
          </a:lstStyle>
          <a:p>
            <a:endParaRPr/>
          </a:p>
        </p:txBody>
      </p:sp>
      <p:sp>
        <p:nvSpPr>
          <p:cNvPr id="95" name="Google Shape;95;p21"/>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Font typeface="Times"/>
              <a:buChar char="•"/>
              <a:defRPr sz="2400"/>
            </a:lvl1pPr>
            <a:lvl2pPr marL="914400" lvl="1" indent="-355600" algn="l">
              <a:spcBef>
                <a:spcPts val="400"/>
              </a:spcBef>
              <a:spcAft>
                <a:spcPts val="0"/>
              </a:spcAft>
              <a:buClr>
                <a:schemeClr val="dk1"/>
              </a:buClr>
              <a:buSzPts val="2000"/>
              <a:buFont typeface="Times"/>
              <a:buChar char="–"/>
              <a:defRPr sz="2000"/>
            </a:lvl2pPr>
            <a:lvl3pPr marL="1371600" lvl="2" indent="-342900" algn="l">
              <a:spcBef>
                <a:spcPts val="360"/>
              </a:spcBef>
              <a:spcAft>
                <a:spcPts val="0"/>
              </a:spcAft>
              <a:buClr>
                <a:schemeClr val="dk1"/>
              </a:buClr>
              <a:buSzPts val="1800"/>
              <a:buFont typeface="Times"/>
              <a:buChar char="•"/>
              <a:defRPr sz="1800"/>
            </a:lvl3pPr>
            <a:lvl4pPr marL="1828800" lvl="3" indent="-330200" algn="l">
              <a:spcBef>
                <a:spcPts val="320"/>
              </a:spcBef>
              <a:spcAft>
                <a:spcPts val="0"/>
              </a:spcAft>
              <a:buClr>
                <a:schemeClr val="dk1"/>
              </a:buClr>
              <a:buSzPts val="1600"/>
              <a:buFont typeface="Times"/>
              <a:buChar char="–"/>
              <a:defRPr sz="1600"/>
            </a:lvl4pPr>
            <a:lvl5pPr marL="2286000" lvl="4" indent="-330200" algn="l">
              <a:spcBef>
                <a:spcPts val="320"/>
              </a:spcBef>
              <a:spcAft>
                <a:spcPts val="0"/>
              </a:spcAft>
              <a:buClr>
                <a:schemeClr val="dk1"/>
              </a:buClr>
              <a:buSzPts val="1600"/>
              <a:buFont typeface="Times"/>
              <a:buChar char="»"/>
              <a:defRPr sz="1600"/>
            </a:lvl5pPr>
            <a:lvl6pPr marL="2743200" lvl="5" indent="-330200" algn="l">
              <a:spcBef>
                <a:spcPts val="320"/>
              </a:spcBef>
              <a:spcAft>
                <a:spcPts val="0"/>
              </a:spcAft>
              <a:buClr>
                <a:schemeClr val="dk1"/>
              </a:buClr>
              <a:buSzPts val="1600"/>
              <a:buFont typeface="Times"/>
              <a:buChar char="»"/>
              <a:defRPr sz="1600"/>
            </a:lvl6pPr>
            <a:lvl7pPr marL="3200400" lvl="6" indent="-330200" algn="l">
              <a:spcBef>
                <a:spcPts val="320"/>
              </a:spcBef>
              <a:spcAft>
                <a:spcPts val="0"/>
              </a:spcAft>
              <a:buClr>
                <a:schemeClr val="dk1"/>
              </a:buClr>
              <a:buSzPts val="1600"/>
              <a:buFont typeface="Times"/>
              <a:buChar char="»"/>
              <a:defRPr sz="1600"/>
            </a:lvl7pPr>
            <a:lvl8pPr marL="3657600" lvl="7" indent="-330200" algn="l">
              <a:spcBef>
                <a:spcPts val="320"/>
              </a:spcBef>
              <a:spcAft>
                <a:spcPts val="0"/>
              </a:spcAft>
              <a:buClr>
                <a:schemeClr val="dk1"/>
              </a:buClr>
              <a:buSzPts val="1600"/>
              <a:buFont typeface="Times"/>
              <a:buChar char="»"/>
              <a:defRPr sz="1600"/>
            </a:lvl8pPr>
            <a:lvl9pPr marL="4114800" lvl="8" indent="-330200" algn="l">
              <a:spcBef>
                <a:spcPts val="320"/>
              </a:spcBef>
              <a:spcAft>
                <a:spcPts val="0"/>
              </a:spcAft>
              <a:buClr>
                <a:schemeClr val="dk1"/>
              </a:buClr>
              <a:buSzPts val="1600"/>
              <a:buFont typeface="Times"/>
              <a:buChar char="»"/>
              <a:defRPr sz="1600"/>
            </a:lvl9pPr>
          </a:lstStyle>
          <a:p>
            <a:endParaRPr/>
          </a:p>
        </p:txBody>
      </p:sp>
      <p:sp>
        <p:nvSpPr>
          <p:cNvPr id="96" name="Google Shape;96;p21"/>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Font typeface="Times"/>
              <a:buNone/>
              <a:defRPr sz="2400" b="1"/>
            </a:lvl1pPr>
            <a:lvl2pPr marL="914400" lvl="1" indent="-228600" algn="l">
              <a:spcBef>
                <a:spcPts val="400"/>
              </a:spcBef>
              <a:spcAft>
                <a:spcPts val="0"/>
              </a:spcAft>
              <a:buClr>
                <a:schemeClr val="dk1"/>
              </a:buClr>
              <a:buSzPts val="2000"/>
              <a:buFont typeface="Times"/>
              <a:buNone/>
              <a:defRPr sz="2000" b="1"/>
            </a:lvl2pPr>
            <a:lvl3pPr marL="1371600" lvl="2" indent="-228600" algn="l">
              <a:spcBef>
                <a:spcPts val="360"/>
              </a:spcBef>
              <a:spcAft>
                <a:spcPts val="0"/>
              </a:spcAft>
              <a:buClr>
                <a:schemeClr val="dk1"/>
              </a:buClr>
              <a:buSzPts val="1800"/>
              <a:buFont typeface="Times"/>
              <a:buNone/>
              <a:defRPr sz="1800" b="1"/>
            </a:lvl3pPr>
            <a:lvl4pPr marL="1828800" lvl="3" indent="-228600" algn="l">
              <a:spcBef>
                <a:spcPts val="320"/>
              </a:spcBef>
              <a:spcAft>
                <a:spcPts val="0"/>
              </a:spcAft>
              <a:buClr>
                <a:schemeClr val="dk1"/>
              </a:buClr>
              <a:buSzPts val="1600"/>
              <a:buFont typeface="Times"/>
              <a:buNone/>
              <a:defRPr sz="1600" b="1"/>
            </a:lvl4pPr>
            <a:lvl5pPr marL="2286000" lvl="4" indent="-228600" algn="l">
              <a:spcBef>
                <a:spcPts val="320"/>
              </a:spcBef>
              <a:spcAft>
                <a:spcPts val="0"/>
              </a:spcAft>
              <a:buClr>
                <a:schemeClr val="dk1"/>
              </a:buClr>
              <a:buSzPts val="1600"/>
              <a:buFont typeface="Times"/>
              <a:buNone/>
              <a:defRPr sz="1600" b="1"/>
            </a:lvl5pPr>
            <a:lvl6pPr marL="2743200" lvl="5" indent="-228600" algn="l">
              <a:spcBef>
                <a:spcPts val="320"/>
              </a:spcBef>
              <a:spcAft>
                <a:spcPts val="0"/>
              </a:spcAft>
              <a:buClr>
                <a:schemeClr val="dk1"/>
              </a:buClr>
              <a:buSzPts val="1600"/>
              <a:buFont typeface="Times"/>
              <a:buNone/>
              <a:defRPr sz="1600" b="1"/>
            </a:lvl6pPr>
            <a:lvl7pPr marL="3200400" lvl="6" indent="-228600" algn="l">
              <a:spcBef>
                <a:spcPts val="320"/>
              </a:spcBef>
              <a:spcAft>
                <a:spcPts val="0"/>
              </a:spcAft>
              <a:buClr>
                <a:schemeClr val="dk1"/>
              </a:buClr>
              <a:buSzPts val="1600"/>
              <a:buFont typeface="Times"/>
              <a:buNone/>
              <a:defRPr sz="1600" b="1"/>
            </a:lvl7pPr>
            <a:lvl8pPr marL="3657600" lvl="7" indent="-228600" algn="l">
              <a:spcBef>
                <a:spcPts val="320"/>
              </a:spcBef>
              <a:spcAft>
                <a:spcPts val="0"/>
              </a:spcAft>
              <a:buClr>
                <a:schemeClr val="dk1"/>
              </a:buClr>
              <a:buSzPts val="1600"/>
              <a:buFont typeface="Times"/>
              <a:buNone/>
              <a:defRPr sz="1600" b="1"/>
            </a:lvl8pPr>
            <a:lvl9pPr marL="4114800" lvl="8" indent="-228600" algn="l">
              <a:spcBef>
                <a:spcPts val="320"/>
              </a:spcBef>
              <a:spcAft>
                <a:spcPts val="0"/>
              </a:spcAft>
              <a:buClr>
                <a:schemeClr val="dk1"/>
              </a:buClr>
              <a:buSzPts val="1600"/>
              <a:buFont typeface="Times"/>
              <a:buNone/>
              <a:defRPr sz="1600" b="1"/>
            </a:lvl9pPr>
          </a:lstStyle>
          <a:p>
            <a:endParaRPr/>
          </a:p>
        </p:txBody>
      </p:sp>
      <p:sp>
        <p:nvSpPr>
          <p:cNvPr id="97" name="Google Shape;97;p21"/>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Font typeface="Times"/>
              <a:buChar char="•"/>
              <a:defRPr sz="2400"/>
            </a:lvl1pPr>
            <a:lvl2pPr marL="914400" lvl="1" indent="-355600" algn="l">
              <a:spcBef>
                <a:spcPts val="400"/>
              </a:spcBef>
              <a:spcAft>
                <a:spcPts val="0"/>
              </a:spcAft>
              <a:buClr>
                <a:schemeClr val="dk1"/>
              </a:buClr>
              <a:buSzPts val="2000"/>
              <a:buFont typeface="Times"/>
              <a:buChar char="–"/>
              <a:defRPr sz="2000"/>
            </a:lvl2pPr>
            <a:lvl3pPr marL="1371600" lvl="2" indent="-342900" algn="l">
              <a:spcBef>
                <a:spcPts val="360"/>
              </a:spcBef>
              <a:spcAft>
                <a:spcPts val="0"/>
              </a:spcAft>
              <a:buClr>
                <a:schemeClr val="dk1"/>
              </a:buClr>
              <a:buSzPts val="1800"/>
              <a:buFont typeface="Times"/>
              <a:buChar char="•"/>
              <a:defRPr sz="1800"/>
            </a:lvl3pPr>
            <a:lvl4pPr marL="1828800" lvl="3" indent="-330200" algn="l">
              <a:spcBef>
                <a:spcPts val="320"/>
              </a:spcBef>
              <a:spcAft>
                <a:spcPts val="0"/>
              </a:spcAft>
              <a:buClr>
                <a:schemeClr val="dk1"/>
              </a:buClr>
              <a:buSzPts val="1600"/>
              <a:buFont typeface="Times"/>
              <a:buChar char="–"/>
              <a:defRPr sz="1600"/>
            </a:lvl4pPr>
            <a:lvl5pPr marL="2286000" lvl="4" indent="-330200" algn="l">
              <a:spcBef>
                <a:spcPts val="320"/>
              </a:spcBef>
              <a:spcAft>
                <a:spcPts val="0"/>
              </a:spcAft>
              <a:buClr>
                <a:schemeClr val="dk1"/>
              </a:buClr>
              <a:buSzPts val="1600"/>
              <a:buFont typeface="Times"/>
              <a:buChar char="»"/>
              <a:defRPr sz="1600"/>
            </a:lvl5pPr>
            <a:lvl6pPr marL="2743200" lvl="5" indent="-330200" algn="l">
              <a:spcBef>
                <a:spcPts val="320"/>
              </a:spcBef>
              <a:spcAft>
                <a:spcPts val="0"/>
              </a:spcAft>
              <a:buClr>
                <a:schemeClr val="dk1"/>
              </a:buClr>
              <a:buSzPts val="1600"/>
              <a:buFont typeface="Times"/>
              <a:buChar char="»"/>
              <a:defRPr sz="1600"/>
            </a:lvl6pPr>
            <a:lvl7pPr marL="3200400" lvl="6" indent="-330200" algn="l">
              <a:spcBef>
                <a:spcPts val="320"/>
              </a:spcBef>
              <a:spcAft>
                <a:spcPts val="0"/>
              </a:spcAft>
              <a:buClr>
                <a:schemeClr val="dk1"/>
              </a:buClr>
              <a:buSzPts val="1600"/>
              <a:buFont typeface="Times"/>
              <a:buChar char="»"/>
              <a:defRPr sz="1600"/>
            </a:lvl7pPr>
            <a:lvl8pPr marL="3657600" lvl="7" indent="-330200" algn="l">
              <a:spcBef>
                <a:spcPts val="320"/>
              </a:spcBef>
              <a:spcAft>
                <a:spcPts val="0"/>
              </a:spcAft>
              <a:buClr>
                <a:schemeClr val="dk1"/>
              </a:buClr>
              <a:buSzPts val="1600"/>
              <a:buFont typeface="Times"/>
              <a:buChar char="»"/>
              <a:defRPr sz="1600"/>
            </a:lvl8pPr>
            <a:lvl9pPr marL="4114800" lvl="8" indent="-330200" algn="l">
              <a:spcBef>
                <a:spcPts val="320"/>
              </a:spcBef>
              <a:spcAft>
                <a:spcPts val="0"/>
              </a:spcAft>
              <a:buClr>
                <a:schemeClr val="dk1"/>
              </a:buClr>
              <a:buSzPts val="1600"/>
              <a:buFont typeface="Times"/>
              <a:buChar char="»"/>
              <a:defRPr sz="1600"/>
            </a:lvl9pPr>
          </a:lstStyle>
          <a:p>
            <a:endParaRPr/>
          </a:p>
        </p:txBody>
      </p:sp>
      <p:sp>
        <p:nvSpPr>
          <p:cNvPr id="98" name="Google Shape;98;p21"/>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21"/>
          <p:cNvSpPr txBox="1">
            <a:spLocks noGrp="1"/>
          </p:cNvSpPr>
          <p:nvPr>
            <p:ph type="ftr" idx="11"/>
          </p:nvPr>
        </p:nvSpPr>
        <p:spPr>
          <a:xfrm>
            <a:off x="3352800" y="6305550"/>
            <a:ext cx="2895600" cy="476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21"/>
          <p:cNvSpPr txBox="1">
            <a:spLocks noGrp="1"/>
          </p:cNvSpPr>
          <p:nvPr>
            <p:ph type="sldNum" idx="12"/>
          </p:nvPr>
        </p:nvSpPr>
        <p:spPr>
          <a:xfrm>
            <a:off x="6553200" y="6245225"/>
            <a:ext cx="2133600" cy="476250"/>
          </a:xfrm>
          <a:prstGeom prst="rect">
            <a:avLst/>
          </a:prstGeom>
          <a:noFill/>
          <a:ln>
            <a:noFill/>
          </a:ln>
        </p:spPr>
        <p:txBody>
          <a:bodyPr spcFirstLastPara="1" wrap="square" lIns="91425" tIns="45700" rIns="91425" bIns="45700" anchor="t" anchorCtr="0">
            <a:noAutofit/>
          </a:bodyPr>
          <a:lstStyle>
            <a:lvl1pPr marL="0" marR="0" lvl="0" indent="0" algn="r">
              <a:spcBef>
                <a:spcPts val="0"/>
              </a:spcBef>
              <a:spcAft>
                <a:spcPts val="0"/>
              </a:spcAft>
              <a:buNone/>
              <a:defRPr sz="1400" b="0" i="0" u="none" strike="noStrike" cap="none">
                <a:solidFill>
                  <a:schemeClr val="dk1"/>
                </a:solidFill>
                <a:latin typeface="Arial"/>
                <a:ea typeface="Arial"/>
                <a:cs typeface="Arial"/>
                <a:sym typeface="Arial"/>
              </a:defRPr>
            </a:lvl1pPr>
            <a:lvl2pPr marL="0" marR="0" lvl="1" indent="0" algn="r">
              <a:spcBef>
                <a:spcPts val="0"/>
              </a:spcBef>
              <a:spcAft>
                <a:spcPts val="0"/>
              </a:spcAft>
              <a:buNone/>
              <a:defRPr sz="1400" b="0" i="0" u="none" strike="noStrike" cap="none">
                <a:solidFill>
                  <a:schemeClr val="dk1"/>
                </a:solidFill>
                <a:latin typeface="Arial"/>
                <a:ea typeface="Arial"/>
                <a:cs typeface="Arial"/>
                <a:sym typeface="Arial"/>
              </a:defRPr>
            </a:lvl2pPr>
            <a:lvl3pPr marL="0" marR="0" lvl="2" indent="0" algn="r">
              <a:spcBef>
                <a:spcPts val="0"/>
              </a:spcBef>
              <a:spcAft>
                <a:spcPts val="0"/>
              </a:spcAft>
              <a:buNone/>
              <a:defRPr sz="1400" b="0" i="0" u="none" strike="noStrike" cap="none">
                <a:solidFill>
                  <a:schemeClr val="dk1"/>
                </a:solidFill>
                <a:latin typeface="Arial"/>
                <a:ea typeface="Arial"/>
                <a:cs typeface="Arial"/>
                <a:sym typeface="Arial"/>
              </a:defRPr>
            </a:lvl3pPr>
            <a:lvl4pPr marL="0" marR="0" lvl="3" indent="0" algn="r">
              <a:spcBef>
                <a:spcPts val="0"/>
              </a:spcBef>
              <a:spcAft>
                <a:spcPts val="0"/>
              </a:spcAft>
              <a:buNone/>
              <a:defRPr sz="1400" b="0" i="0" u="none" strike="noStrike" cap="none">
                <a:solidFill>
                  <a:schemeClr val="dk1"/>
                </a:solidFill>
                <a:latin typeface="Arial"/>
                <a:ea typeface="Arial"/>
                <a:cs typeface="Arial"/>
                <a:sym typeface="Arial"/>
              </a:defRPr>
            </a:lvl4pPr>
            <a:lvl5pPr marL="0" marR="0" lvl="4" indent="0" algn="r">
              <a:spcBef>
                <a:spcPts val="0"/>
              </a:spcBef>
              <a:spcAft>
                <a:spcPts val="0"/>
              </a:spcAft>
              <a:buNone/>
              <a:defRPr sz="1400" b="0" i="0" u="none" strike="noStrike" cap="none">
                <a:solidFill>
                  <a:schemeClr val="dk1"/>
                </a:solidFill>
                <a:latin typeface="Arial"/>
                <a:ea typeface="Arial"/>
                <a:cs typeface="Arial"/>
                <a:sym typeface="Arial"/>
              </a:defRPr>
            </a:lvl5pPr>
            <a:lvl6pPr marL="0" marR="0" lvl="5" indent="0" algn="r">
              <a:spcBef>
                <a:spcPts val="0"/>
              </a:spcBef>
              <a:spcAft>
                <a:spcPts val="0"/>
              </a:spcAft>
              <a:buNone/>
              <a:defRPr sz="1400" b="0" i="0" u="none" strike="noStrike" cap="none">
                <a:solidFill>
                  <a:schemeClr val="dk1"/>
                </a:solidFill>
                <a:latin typeface="Arial"/>
                <a:ea typeface="Arial"/>
                <a:cs typeface="Arial"/>
                <a:sym typeface="Arial"/>
              </a:defRPr>
            </a:lvl6pPr>
            <a:lvl7pPr marL="0" marR="0" lvl="6" indent="0" algn="r">
              <a:spcBef>
                <a:spcPts val="0"/>
              </a:spcBef>
              <a:spcAft>
                <a:spcPts val="0"/>
              </a:spcAft>
              <a:buNone/>
              <a:defRPr sz="1400" b="0" i="0" u="none" strike="noStrike" cap="none">
                <a:solidFill>
                  <a:schemeClr val="dk1"/>
                </a:solidFill>
                <a:latin typeface="Arial"/>
                <a:ea typeface="Arial"/>
                <a:cs typeface="Arial"/>
                <a:sym typeface="Arial"/>
              </a:defRPr>
            </a:lvl7pPr>
            <a:lvl8pPr marL="0" marR="0" lvl="7" indent="0" algn="r">
              <a:spcBef>
                <a:spcPts val="0"/>
              </a:spcBef>
              <a:spcAft>
                <a:spcPts val="0"/>
              </a:spcAft>
              <a:buNone/>
              <a:defRPr sz="1400" b="0" i="0" u="none" strike="noStrike" cap="none">
                <a:solidFill>
                  <a:schemeClr val="dk1"/>
                </a:solidFill>
                <a:latin typeface="Arial"/>
                <a:ea typeface="Arial"/>
                <a:cs typeface="Arial"/>
                <a:sym typeface="Arial"/>
              </a:defRPr>
            </a:lvl8pPr>
            <a:lvl9pPr marL="0" marR="0" lvl="8" indent="0" algn="r">
              <a:spcBef>
                <a:spcPts val="0"/>
              </a:spcBef>
              <a:spcAft>
                <a:spcPts val="0"/>
              </a:spcAft>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1"/>
        <p:cNvGrpSpPr/>
        <p:nvPr/>
      </p:nvGrpSpPr>
      <p:grpSpPr>
        <a:xfrm>
          <a:off x="0" y="0"/>
          <a:ext cx="0" cy="0"/>
          <a:chOff x="0" y="0"/>
          <a:chExt cx="0" cy="0"/>
        </a:xfrm>
      </p:grpSpPr>
      <p:sp>
        <p:nvSpPr>
          <p:cNvPr id="102" name="Google Shape;102;p22"/>
          <p:cNvSpPr txBox="1">
            <a:spLocks noGrp="1"/>
          </p:cNvSpPr>
          <p:nvPr>
            <p:ph type="title"/>
          </p:nvPr>
        </p:nvSpPr>
        <p:spPr>
          <a:xfrm>
            <a:off x="1600200" y="0"/>
            <a:ext cx="7239000" cy="7620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103" name="Google Shape;103;p22"/>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 name="Google Shape;104;p22"/>
          <p:cNvSpPr txBox="1">
            <a:spLocks noGrp="1"/>
          </p:cNvSpPr>
          <p:nvPr>
            <p:ph type="ftr" idx="11"/>
          </p:nvPr>
        </p:nvSpPr>
        <p:spPr>
          <a:xfrm>
            <a:off x="3352800" y="6305550"/>
            <a:ext cx="2895600" cy="476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22"/>
          <p:cNvSpPr txBox="1">
            <a:spLocks noGrp="1"/>
          </p:cNvSpPr>
          <p:nvPr>
            <p:ph type="sldNum" idx="12"/>
          </p:nvPr>
        </p:nvSpPr>
        <p:spPr>
          <a:xfrm>
            <a:off x="6553200" y="6245225"/>
            <a:ext cx="2133600" cy="476250"/>
          </a:xfrm>
          <a:prstGeom prst="rect">
            <a:avLst/>
          </a:prstGeom>
          <a:noFill/>
          <a:ln>
            <a:noFill/>
          </a:ln>
        </p:spPr>
        <p:txBody>
          <a:bodyPr spcFirstLastPara="1" wrap="square" lIns="91425" tIns="45700" rIns="91425" bIns="45700" anchor="t" anchorCtr="0">
            <a:noAutofit/>
          </a:bodyPr>
          <a:lstStyle>
            <a:lvl1pPr marL="0" marR="0" lvl="0" indent="0" algn="r">
              <a:spcBef>
                <a:spcPts val="0"/>
              </a:spcBef>
              <a:spcAft>
                <a:spcPts val="0"/>
              </a:spcAft>
              <a:buNone/>
              <a:defRPr sz="1400" b="0" i="0" u="none" strike="noStrike" cap="none">
                <a:solidFill>
                  <a:schemeClr val="dk1"/>
                </a:solidFill>
                <a:latin typeface="Arial"/>
                <a:ea typeface="Arial"/>
                <a:cs typeface="Arial"/>
                <a:sym typeface="Arial"/>
              </a:defRPr>
            </a:lvl1pPr>
            <a:lvl2pPr marL="0" marR="0" lvl="1" indent="0" algn="r">
              <a:spcBef>
                <a:spcPts val="0"/>
              </a:spcBef>
              <a:spcAft>
                <a:spcPts val="0"/>
              </a:spcAft>
              <a:buNone/>
              <a:defRPr sz="1400" b="0" i="0" u="none" strike="noStrike" cap="none">
                <a:solidFill>
                  <a:schemeClr val="dk1"/>
                </a:solidFill>
                <a:latin typeface="Arial"/>
                <a:ea typeface="Arial"/>
                <a:cs typeface="Arial"/>
                <a:sym typeface="Arial"/>
              </a:defRPr>
            </a:lvl2pPr>
            <a:lvl3pPr marL="0" marR="0" lvl="2" indent="0" algn="r">
              <a:spcBef>
                <a:spcPts val="0"/>
              </a:spcBef>
              <a:spcAft>
                <a:spcPts val="0"/>
              </a:spcAft>
              <a:buNone/>
              <a:defRPr sz="1400" b="0" i="0" u="none" strike="noStrike" cap="none">
                <a:solidFill>
                  <a:schemeClr val="dk1"/>
                </a:solidFill>
                <a:latin typeface="Arial"/>
                <a:ea typeface="Arial"/>
                <a:cs typeface="Arial"/>
                <a:sym typeface="Arial"/>
              </a:defRPr>
            </a:lvl3pPr>
            <a:lvl4pPr marL="0" marR="0" lvl="3" indent="0" algn="r">
              <a:spcBef>
                <a:spcPts val="0"/>
              </a:spcBef>
              <a:spcAft>
                <a:spcPts val="0"/>
              </a:spcAft>
              <a:buNone/>
              <a:defRPr sz="1400" b="0" i="0" u="none" strike="noStrike" cap="none">
                <a:solidFill>
                  <a:schemeClr val="dk1"/>
                </a:solidFill>
                <a:latin typeface="Arial"/>
                <a:ea typeface="Arial"/>
                <a:cs typeface="Arial"/>
                <a:sym typeface="Arial"/>
              </a:defRPr>
            </a:lvl4pPr>
            <a:lvl5pPr marL="0" marR="0" lvl="4" indent="0" algn="r">
              <a:spcBef>
                <a:spcPts val="0"/>
              </a:spcBef>
              <a:spcAft>
                <a:spcPts val="0"/>
              </a:spcAft>
              <a:buNone/>
              <a:defRPr sz="1400" b="0" i="0" u="none" strike="noStrike" cap="none">
                <a:solidFill>
                  <a:schemeClr val="dk1"/>
                </a:solidFill>
                <a:latin typeface="Arial"/>
                <a:ea typeface="Arial"/>
                <a:cs typeface="Arial"/>
                <a:sym typeface="Arial"/>
              </a:defRPr>
            </a:lvl5pPr>
            <a:lvl6pPr marL="0" marR="0" lvl="5" indent="0" algn="r">
              <a:spcBef>
                <a:spcPts val="0"/>
              </a:spcBef>
              <a:spcAft>
                <a:spcPts val="0"/>
              </a:spcAft>
              <a:buNone/>
              <a:defRPr sz="1400" b="0" i="0" u="none" strike="noStrike" cap="none">
                <a:solidFill>
                  <a:schemeClr val="dk1"/>
                </a:solidFill>
                <a:latin typeface="Arial"/>
                <a:ea typeface="Arial"/>
                <a:cs typeface="Arial"/>
                <a:sym typeface="Arial"/>
              </a:defRPr>
            </a:lvl6pPr>
            <a:lvl7pPr marL="0" marR="0" lvl="6" indent="0" algn="r">
              <a:spcBef>
                <a:spcPts val="0"/>
              </a:spcBef>
              <a:spcAft>
                <a:spcPts val="0"/>
              </a:spcAft>
              <a:buNone/>
              <a:defRPr sz="1400" b="0" i="0" u="none" strike="noStrike" cap="none">
                <a:solidFill>
                  <a:schemeClr val="dk1"/>
                </a:solidFill>
                <a:latin typeface="Arial"/>
                <a:ea typeface="Arial"/>
                <a:cs typeface="Arial"/>
                <a:sym typeface="Arial"/>
              </a:defRPr>
            </a:lvl7pPr>
            <a:lvl8pPr marL="0" marR="0" lvl="7" indent="0" algn="r">
              <a:spcBef>
                <a:spcPts val="0"/>
              </a:spcBef>
              <a:spcAft>
                <a:spcPts val="0"/>
              </a:spcAft>
              <a:buNone/>
              <a:defRPr sz="1400" b="0" i="0" u="none" strike="noStrike" cap="none">
                <a:solidFill>
                  <a:schemeClr val="dk1"/>
                </a:solidFill>
                <a:latin typeface="Arial"/>
                <a:ea typeface="Arial"/>
                <a:cs typeface="Arial"/>
                <a:sym typeface="Arial"/>
              </a:defRPr>
            </a:lvl8pPr>
            <a:lvl9pPr marL="0" marR="0" lvl="8" indent="0" algn="r">
              <a:spcBef>
                <a:spcPts val="0"/>
              </a:spcBef>
              <a:spcAft>
                <a:spcPts val="0"/>
              </a:spcAft>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3"/>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108" name="Google Shape;108;p23"/>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Times"/>
              <a:buNone/>
              <a:defRPr sz="3200" b="0" i="0" u="none" strike="noStrike" cap="none">
                <a:solidFill>
                  <a:schemeClr val="dk1"/>
                </a:solidFill>
                <a:latin typeface="Times"/>
                <a:ea typeface="Times"/>
                <a:cs typeface="Times"/>
                <a:sym typeface="Times"/>
              </a:defRPr>
            </a:lvl1pPr>
            <a:lvl2pPr marR="0" lvl="1" algn="l" rtl="0">
              <a:spcBef>
                <a:spcPts val="560"/>
              </a:spcBef>
              <a:spcAft>
                <a:spcPts val="0"/>
              </a:spcAft>
              <a:buClr>
                <a:schemeClr val="dk1"/>
              </a:buClr>
              <a:buSzPts val="2800"/>
              <a:buFont typeface="Times"/>
              <a:buNone/>
              <a:defRPr sz="2800" b="0" i="0" u="none" strike="noStrike" cap="none">
                <a:solidFill>
                  <a:schemeClr val="dk1"/>
                </a:solidFill>
                <a:latin typeface="Times"/>
                <a:ea typeface="Times"/>
                <a:cs typeface="Times"/>
                <a:sym typeface="Times"/>
              </a:defRPr>
            </a:lvl2pPr>
            <a:lvl3pPr marR="0" lvl="2" algn="l" rtl="0">
              <a:spcBef>
                <a:spcPts val="480"/>
              </a:spcBef>
              <a:spcAft>
                <a:spcPts val="0"/>
              </a:spcAft>
              <a:buClr>
                <a:schemeClr val="dk1"/>
              </a:buClr>
              <a:buSzPts val="2400"/>
              <a:buFont typeface="Times"/>
              <a:buNone/>
              <a:defRPr sz="2400" b="0" i="0" u="none" strike="noStrike" cap="none">
                <a:solidFill>
                  <a:schemeClr val="dk1"/>
                </a:solidFill>
                <a:latin typeface="Times"/>
                <a:ea typeface="Times"/>
                <a:cs typeface="Times"/>
                <a:sym typeface="Times"/>
              </a:defRPr>
            </a:lvl3pPr>
            <a:lvl4pPr marR="0" lvl="3"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4pPr>
            <a:lvl5pPr marR="0" lvl="4"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5pPr>
            <a:lvl6pPr marR="0" lvl="5"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6pPr>
            <a:lvl7pPr marR="0" lvl="6"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7pPr>
            <a:lvl8pPr marR="0" lvl="7"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8pPr>
            <a:lvl9pPr marR="0" lvl="8"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9pPr>
          </a:lstStyle>
          <a:p>
            <a:endParaRPr/>
          </a:p>
        </p:txBody>
      </p:sp>
      <p:sp>
        <p:nvSpPr>
          <p:cNvPr id="109" name="Google Shape;109;p23"/>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Font typeface="Times"/>
              <a:buNone/>
              <a:defRPr sz="1400"/>
            </a:lvl1pPr>
            <a:lvl2pPr marL="914400" lvl="1" indent="-228600" algn="l">
              <a:spcBef>
                <a:spcPts val="240"/>
              </a:spcBef>
              <a:spcAft>
                <a:spcPts val="0"/>
              </a:spcAft>
              <a:buClr>
                <a:schemeClr val="dk1"/>
              </a:buClr>
              <a:buSzPts val="1200"/>
              <a:buFont typeface="Times"/>
              <a:buNone/>
              <a:defRPr sz="1200"/>
            </a:lvl2pPr>
            <a:lvl3pPr marL="1371600" lvl="2" indent="-228600" algn="l">
              <a:spcBef>
                <a:spcPts val="200"/>
              </a:spcBef>
              <a:spcAft>
                <a:spcPts val="0"/>
              </a:spcAft>
              <a:buClr>
                <a:schemeClr val="dk1"/>
              </a:buClr>
              <a:buSzPts val="1000"/>
              <a:buFont typeface="Times"/>
              <a:buNone/>
              <a:defRPr sz="1000"/>
            </a:lvl3pPr>
            <a:lvl4pPr marL="1828800" lvl="3" indent="-228600" algn="l">
              <a:spcBef>
                <a:spcPts val="180"/>
              </a:spcBef>
              <a:spcAft>
                <a:spcPts val="0"/>
              </a:spcAft>
              <a:buClr>
                <a:schemeClr val="dk1"/>
              </a:buClr>
              <a:buSzPts val="900"/>
              <a:buFont typeface="Times"/>
              <a:buNone/>
              <a:defRPr sz="900"/>
            </a:lvl4pPr>
            <a:lvl5pPr marL="2286000" lvl="4" indent="-228600" algn="l">
              <a:spcBef>
                <a:spcPts val="180"/>
              </a:spcBef>
              <a:spcAft>
                <a:spcPts val="0"/>
              </a:spcAft>
              <a:buClr>
                <a:schemeClr val="dk1"/>
              </a:buClr>
              <a:buSzPts val="900"/>
              <a:buFont typeface="Times"/>
              <a:buNone/>
              <a:defRPr sz="900"/>
            </a:lvl5pPr>
            <a:lvl6pPr marL="2743200" lvl="5" indent="-228600" algn="l">
              <a:spcBef>
                <a:spcPts val="180"/>
              </a:spcBef>
              <a:spcAft>
                <a:spcPts val="0"/>
              </a:spcAft>
              <a:buClr>
                <a:schemeClr val="dk1"/>
              </a:buClr>
              <a:buSzPts val="900"/>
              <a:buFont typeface="Times"/>
              <a:buNone/>
              <a:defRPr sz="900"/>
            </a:lvl6pPr>
            <a:lvl7pPr marL="3200400" lvl="6" indent="-228600" algn="l">
              <a:spcBef>
                <a:spcPts val="180"/>
              </a:spcBef>
              <a:spcAft>
                <a:spcPts val="0"/>
              </a:spcAft>
              <a:buClr>
                <a:schemeClr val="dk1"/>
              </a:buClr>
              <a:buSzPts val="900"/>
              <a:buFont typeface="Times"/>
              <a:buNone/>
              <a:defRPr sz="900"/>
            </a:lvl7pPr>
            <a:lvl8pPr marL="3657600" lvl="7" indent="-228600" algn="l">
              <a:spcBef>
                <a:spcPts val="180"/>
              </a:spcBef>
              <a:spcAft>
                <a:spcPts val="0"/>
              </a:spcAft>
              <a:buClr>
                <a:schemeClr val="dk1"/>
              </a:buClr>
              <a:buSzPts val="900"/>
              <a:buFont typeface="Times"/>
              <a:buNone/>
              <a:defRPr sz="900"/>
            </a:lvl8pPr>
            <a:lvl9pPr marL="4114800" lvl="8" indent="-228600" algn="l">
              <a:spcBef>
                <a:spcPts val="180"/>
              </a:spcBef>
              <a:spcAft>
                <a:spcPts val="0"/>
              </a:spcAft>
              <a:buClr>
                <a:schemeClr val="dk1"/>
              </a:buClr>
              <a:buSzPts val="900"/>
              <a:buFont typeface="Times"/>
              <a:buNone/>
              <a:defRPr sz="900"/>
            </a:lvl9pPr>
          </a:lstStyle>
          <a:p>
            <a:endParaRPr/>
          </a:p>
        </p:txBody>
      </p:sp>
      <p:sp>
        <p:nvSpPr>
          <p:cNvPr id="110" name="Google Shape;110;p23"/>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23"/>
          <p:cNvSpPr txBox="1">
            <a:spLocks noGrp="1"/>
          </p:cNvSpPr>
          <p:nvPr>
            <p:ph type="ftr" idx="11"/>
          </p:nvPr>
        </p:nvSpPr>
        <p:spPr>
          <a:xfrm>
            <a:off x="3352800" y="6305550"/>
            <a:ext cx="2895600" cy="476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23"/>
          <p:cNvSpPr txBox="1">
            <a:spLocks noGrp="1"/>
          </p:cNvSpPr>
          <p:nvPr>
            <p:ph type="sldNum" idx="12"/>
          </p:nvPr>
        </p:nvSpPr>
        <p:spPr>
          <a:xfrm>
            <a:off x="6553200" y="6245225"/>
            <a:ext cx="2133600" cy="476250"/>
          </a:xfrm>
          <a:prstGeom prst="rect">
            <a:avLst/>
          </a:prstGeom>
          <a:noFill/>
          <a:ln>
            <a:noFill/>
          </a:ln>
        </p:spPr>
        <p:txBody>
          <a:bodyPr spcFirstLastPara="1" wrap="square" lIns="91425" tIns="45700" rIns="91425" bIns="45700" anchor="t" anchorCtr="0">
            <a:noAutofit/>
          </a:bodyPr>
          <a:lstStyle>
            <a:lvl1pPr marL="0" marR="0" lvl="0" indent="0" algn="r">
              <a:spcBef>
                <a:spcPts val="0"/>
              </a:spcBef>
              <a:spcAft>
                <a:spcPts val="0"/>
              </a:spcAft>
              <a:buNone/>
              <a:defRPr sz="1400" b="0" i="0" u="none" strike="noStrike" cap="none">
                <a:solidFill>
                  <a:schemeClr val="dk1"/>
                </a:solidFill>
                <a:latin typeface="Arial"/>
                <a:ea typeface="Arial"/>
                <a:cs typeface="Arial"/>
                <a:sym typeface="Arial"/>
              </a:defRPr>
            </a:lvl1pPr>
            <a:lvl2pPr marL="0" marR="0" lvl="1" indent="0" algn="r">
              <a:spcBef>
                <a:spcPts val="0"/>
              </a:spcBef>
              <a:spcAft>
                <a:spcPts val="0"/>
              </a:spcAft>
              <a:buNone/>
              <a:defRPr sz="1400" b="0" i="0" u="none" strike="noStrike" cap="none">
                <a:solidFill>
                  <a:schemeClr val="dk1"/>
                </a:solidFill>
                <a:latin typeface="Arial"/>
                <a:ea typeface="Arial"/>
                <a:cs typeface="Arial"/>
                <a:sym typeface="Arial"/>
              </a:defRPr>
            </a:lvl2pPr>
            <a:lvl3pPr marL="0" marR="0" lvl="2" indent="0" algn="r">
              <a:spcBef>
                <a:spcPts val="0"/>
              </a:spcBef>
              <a:spcAft>
                <a:spcPts val="0"/>
              </a:spcAft>
              <a:buNone/>
              <a:defRPr sz="1400" b="0" i="0" u="none" strike="noStrike" cap="none">
                <a:solidFill>
                  <a:schemeClr val="dk1"/>
                </a:solidFill>
                <a:latin typeface="Arial"/>
                <a:ea typeface="Arial"/>
                <a:cs typeface="Arial"/>
                <a:sym typeface="Arial"/>
              </a:defRPr>
            </a:lvl3pPr>
            <a:lvl4pPr marL="0" marR="0" lvl="3" indent="0" algn="r">
              <a:spcBef>
                <a:spcPts val="0"/>
              </a:spcBef>
              <a:spcAft>
                <a:spcPts val="0"/>
              </a:spcAft>
              <a:buNone/>
              <a:defRPr sz="1400" b="0" i="0" u="none" strike="noStrike" cap="none">
                <a:solidFill>
                  <a:schemeClr val="dk1"/>
                </a:solidFill>
                <a:latin typeface="Arial"/>
                <a:ea typeface="Arial"/>
                <a:cs typeface="Arial"/>
                <a:sym typeface="Arial"/>
              </a:defRPr>
            </a:lvl4pPr>
            <a:lvl5pPr marL="0" marR="0" lvl="4" indent="0" algn="r">
              <a:spcBef>
                <a:spcPts val="0"/>
              </a:spcBef>
              <a:spcAft>
                <a:spcPts val="0"/>
              </a:spcAft>
              <a:buNone/>
              <a:defRPr sz="1400" b="0" i="0" u="none" strike="noStrike" cap="none">
                <a:solidFill>
                  <a:schemeClr val="dk1"/>
                </a:solidFill>
                <a:latin typeface="Arial"/>
                <a:ea typeface="Arial"/>
                <a:cs typeface="Arial"/>
                <a:sym typeface="Arial"/>
              </a:defRPr>
            </a:lvl5pPr>
            <a:lvl6pPr marL="0" marR="0" lvl="5" indent="0" algn="r">
              <a:spcBef>
                <a:spcPts val="0"/>
              </a:spcBef>
              <a:spcAft>
                <a:spcPts val="0"/>
              </a:spcAft>
              <a:buNone/>
              <a:defRPr sz="1400" b="0" i="0" u="none" strike="noStrike" cap="none">
                <a:solidFill>
                  <a:schemeClr val="dk1"/>
                </a:solidFill>
                <a:latin typeface="Arial"/>
                <a:ea typeface="Arial"/>
                <a:cs typeface="Arial"/>
                <a:sym typeface="Arial"/>
              </a:defRPr>
            </a:lvl6pPr>
            <a:lvl7pPr marL="0" marR="0" lvl="6" indent="0" algn="r">
              <a:spcBef>
                <a:spcPts val="0"/>
              </a:spcBef>
              <a:spcAft>
                <a:spcPts val="0"/>
              </a:spcAft>
              <a:buNone/>
              <a:defRPr sz="1400" b="0" i="0" u="none" strike="noStrike" cap="none">
                <a:solidFill>
                  <a:schemeClr val="dk1"/>
                </a:solidFill>
                <a:latin typeface="Arial"/>
                <a:ea typeface="Arial"/>
                <a:cs typeface="Arial"/>
                <a:sym typeface="Arial"/>
              </a:defRPr>
            </a:lvl7pPr>
            <a:lvl8pPr marL="0" marR="0" lvl="7" indent="0" algn="r">
              <a:spcBef>
                <a:spcPts val="0"/>
              </a:spcBef>
              <a:spcAft>
                <a:spcPts val="0"/>
              </a:spcAft>
              <a:buNone/>
              <a:defRPr sz="1400" b="0" i="0" u="none" strike="noStrike" cap="none">
                <a:solidFill>
                  <a:schemeClr val="dk1"/>
                </a:solidFill>
                <a:latin typeface="Arial"/>
                <a:ea typeface="Arial"/>
                <a:cs typeface="Arial"/>
                <a:sym typeface="Arial"/>
              </a:defRPr>
            </a:lvl8pPr>
            <a:lvl9pPr marL="0" marR="0" lvl="8" indent="0" algn="r">
              <a:spcBef>
                <a:spcPts val="0"/>
              </a:spcBef>
              <a:spcAft>
                <a:spcPts val="0"/>
              </a:spcAft>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4"/>
          <p:cNvSpPr txBox="1">
            <a:spLocks noGrp="1"/>
          </p:cNvSpPr>
          <p:nvPr>
            <p:ph type="title"/>
          </p:nvPr>
        </p:nvSpPr>
        <p:spPr>
          <a:xfrm>
            <a:off x="1600200" y="0"/>
            <a:ext cx="7239000" cy="7620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115" name="Google Shape;115;p24"/>
          <p:cNvSpPr txBox="1">
            <a:spLocks noGrp="1"/>
          </p:cNvSpPr>
          <p:nvPr>
            <p:ph type="body" idx="1"/>
          </p:nvPr>
        </p:nvSpPr>
        <p:spPr>
          <a:xfrm rot="5400000">
            <a:off x="2309018" y="-556419"/>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6" name="Google Shape;116;p24"/>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24"/>
          <p:cNvSpPr txBox="1">
            <a:spLocks noGrp="1"/>
          </p:cNvSpPr>
          <p:nvPr>
            <p:ph type="ftr" idx="11"/>
          </p:nvPr>
        </p:nvSpPr>
        <p:spPr>
          <a:xfrm>
            <a:off x="3352800" y="6305550"/>
            <a:ext cx="2895600" cy="476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24"/>
          <p:cNvSpPr txBox="1">
            <a:spLocks noGrp="1"/>
          </p:cNvSpPr>
          <p:nvPr>
            <p:ph type="sldNum" idx="12"/>
          </p:nvPr>
        </p:nvSpPr>
        <p:spPr>
          <a:xfrm>
            <a:off x="6553200" y="6245225"/>
            <a:ext cx="2133600" cy="476250"/>
          </a:xfrm>
          <a:prstGeom prst="rect">
            <a:avLst/>
          </a:prstGeom>
          <a:noFill/>
          <a:ln>
            <a:noFill/>
          </a:ln>
        </p:spPr>
        <p:txBody>
          <a:bodyPr spcFirstLastPara="1" wrap="square" lIns="91425" tIns="45700" rIns="91425" bIns="45700" anchor="t" anchorCtr="0">
            <a:noAutofit/>
          </a:bodyPr>
          <a:lstStyle>
            <a:lvl1pPr marL="0" marR="0" lvl="0" indent="0" algn="r">
              <a:spcBef>
                <a:spcPts val="0"/>
              </a:spcBef>
              <a:spcAft>
                <a:spcPts val="0"/>
              </a:spcAft>
              <a:buNone/>
              <a:defRPr sz="1400" b="0" i="0" u="none" strike="noStrike" cap="none">
                <a:solidFill>
                  <a:schemeClr val="dk1"/>
                </a:solidFill>
                <a:latin typeface="Arial"/>
                <a:ea typeface="Arial"/>
                <a:cs typeface="Arial"/>
                <a:sym typeface="Arial"/>
              </a:defRPr>
            </a:lvl1pPr>
            <a:lvl2pPr marL="0" marR="0" lvl="1" indent="0" algn="r">
              <a:spcBef>
                <a:spcPts val="0"/>
              </a:spcBef>
              <a:spcAft>
                <a:spcPts val="0"/>
              </a:spcAft>
              <a:buNone/>
              <a:defRPr sz="1400" b="0" i="0" u="none" strike="noStrike" cap="none">
                <a:solidFill>
                  <a:schemeClr val="dk1"/>
                </a:solidFill>
                <a:latin typeface="Arial"/>
                <a:ea typeface="Arial"/>
                <a:cs typeface="Arial"/>
                <a:sym typeface="Arial"/>
              </a:defRPr>
            </a:lvl2pPr>
            <a:lvl3pPr marL="0" marR="0" lvl="2" indent="0" algn="r">
              <a:spcBef>
                <a:spcPts val="0"/>
              </a:spcBef>
              <a:spcAft>
                <a:spcPts val="0"/>
              </a:spcAft>
              <a:buNone/>
              <a:defRPr sz="1400" b="0" i="0" u="none" strike="noStrike" cap="none">
                <a:solidFill>
                  <a:schemeClr val="dk1"/>
                </a:solidFill>
                <a:latin typeface="Arial"/>
                <a:ea typeface="Arial"/>
                <a:cs typeface="Arial"/>
                <a:sym typeface="Arial"/>
              </a:defRPr>
            </a:lvl3pPr>
            <a:lvl4pPr marL="0" marR="0" lvl="3" indent="0" algn="r">
              <a:spcBef>
                <a:spcPts val="0"/>
              </a:spcBef>
              <a:spcAft>
                <a:spcPts val="0"/>
              </a:spcAft>
              <a:buNone/>
              <a:defRPr sz="1400" b="0" i="0" u="none" strike="noStrike" cap="none">
                <a:solidFill>
                  <a:schemeClr val="dk1"/>
                </a:solidFill>
                <a:latin typeface="Arial"/>
                <a:ea typeface="Arial"/>
                <a:cs typeface="Arial"/>
                <a:sym typeface="Arial"/>
              </a:defRPr>
            </a:lvl4pPr>
            <a:lvl5pPr marL="0" marR="0" lvl="4" indent="0" algn="r">
              <a:spcBef>
                <a:spcPts val="0"/>
              </a:spcBef>
              <a:spcAft>
                <a:spcPts val="0"/>
              </a:spcAft>
              <a:buNone/>
              <a:defRPr sz="1400" b="0" i="0" u="none" strike="noStrike" cap="none">
                <a:solidFill>
                  <a:schemeClr val="dk1"/>
                </a:solidFill>
                <a:latin typeface="Arial"/>
                <a:ea typeface="Arial"/>
                <a:cs typeface="Arial"/>
                <a:sym typeface="Arial"/>
              </a:defRPr>
            </a:lvl5pPr>
            <a:lvl6pPr marL="0" marR="0" lvl="5" indent="0" algn="r">
              <a:spcBef>
                <a:spcPts val="0"/>
              </a:spcBef>
              <a:spcAft>
                <a:spcPts val="0"/>
              </a:spcAft>
              <a:buNone/>
              <a:defRPr sz="1400" b="0" i="0" u="none" strike="noStrike" cap="none">
                <a:solidFill>
                  <a:schemeClr val="dk1"/>
                </a:solidFill>
                <a:latin typeface="Arial"/>
                <a:ea typeface="Arial"/>
                <a:cs typeface="Arial"/>
                <a:sym typeface="Arial"/>
              </a:defRPr>
            </a:lvl6pPr>
            <a:lvl7pPr marL="0" marR="0" lvl="6" indent="0" algn="r">
              <a:spcBef>
                <a:spcPts val="0"/>
              </a:spcBef>
              <a:spcAft>
                <a:spcPts val="0"/>
              </a:spcAft>
              <a:buNone/>
              <a:defRPr sz="1400" b="0" i="0" u="none" strike="noStrike" cap="none">
                <a:solidFill>
                  <a:schemeClr val="dk1"/>
                </a:solidFill>
                <a:latin typeface="Arial"/>
                <a:ea typeface="Arial"/>
                <a:cs typeface="Arial"/>
                <a:sym typeface="Arial"/>
              </a:defRPr>
            </a:lvl7pPr>
            <a:lvl8pPr marL="0" marR="0" lvl="7" indent="0" algn="r">
              <a:spcBef>
                <a:spcPts val="0"/>
              </a:spcBef>
              <a:spcAft>
                <a:spcPts val="0"/>
              </a:spcAft>
              <a:buNone/>
              <a:defRPr sz="1400" b="0" i="0" u="none" strike="noStrike" cap="none">
                <a:solidFill>
                  <a:schemeClr val="dk1"/>
                </a:solidFill>
                <a:latin typeface="Arial"/>
                <a:ea typeface="Arial"/>
                <a:cs typeface="Arial"/>
                <a:sym typeface="Arial"/>
              </a:defRPr>
            </a:lvl8pPr>
            <a:lvl9pPr marL="0" marR="0" lvl="8" indent="0" algn="r">
              <a:spcBef>
                <a:spcPts val="0"/>
              </a:spcBef>
              <a:spcAft>
                <a:spcPts val="0"/>
              </a:spcAft>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5"/>
          <p:cNvSpPr txBox="1">
            <a:spLocks noGrp="1"/>
          </p:cNvSpPr>
          <p:nvPr>
            <p:ph type="title"/>
          </p:nvPr>
        </p:nvSpPr>
        <p:spPr>
          <a:xfrm rot="5400000">
            <a:off x="4880768" y="1862932"/>
            <a:ext cx="5821363" cy="20955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121" name="Google Shape;121;p25"/>
          <p:cNvSpPr txBox="1">
            <a:spLocks noGrp="1"/>
          </p:cNvSpPr>
          <p:nvPr>
            <p:ph type="body" idx="1"/>
          </p:nvPr>
        </p:nvSpPr>
        <p:spPr>
          <a:xfrm rot="5400000">
            <a:off x="613569" y="-156368"/>
            <a:ext cx="5821363" cy="61341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2" name="Google Shape;122;p25"/>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 name="Google Shape;123;p25"/>
          <p:cNvSpPr txBox="1">
            <a:spLocks noGrp="1"/>
          </p:cNvSpPr>
          <p:nvPr>
            <p:ph type="ftr" idx="11"/>
          </p:nvPr>
        </p:nvSpPr>
        <p:spPr>
          <a:xfrm>
            <a:off x="3352800" y="6305550"/>
            <a:ext cx="2895600" cy="476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 name="Google Shape;124;p25"/>
          <p:cNvSpPr txBox="1">
            <a:spLocks noGrp="1"/>
          </p:cNvSpPr>
          <p:nvPr>
            <p:ph type="sldNum" idx="12"/>
          </p:nvPr>
        </p:nvSpPr>
        <p:spPr>
          <a:xfrm>
            <a:off x="6553200" y="6245225"/>
            <a:ext cx="2133600" cy="476250"/>
          </a:xfrm>
          <a:prstGeom prst="rect">
            <a:avLst/>
          </a:prstGeom>
          <a:noFill/>
          <a:ln>
            <a:noFill/>
          </a:ln>
        </p:spPr>
        <p:txBody>
          <a:bodyPr spcFirstLastPara="1" wrap="square" lIns="91425" tIns="45700" rIns="91425" bIns="45700" anchor="t" anchorCtr="0">
            <a:noAutofit/>
          </a:bodyPr>
          <a:lstStyle>
            <a:lvl1pPr marL="0" marR="0" lvl="0" indent="0" algn="r">
              <a:spcBef>
                <a:spcPts val="0"/>
              </a:spcBef>
              <a:spcAft>
                <a:spcPts val="0"/>
              </a:spcAft>
              <a:buNone/>
              <a:defRPr sz="1400" b="0" i="0" u="none" strike="noStrike" cap="none">
                <a:solidFill>
                  <a:schemeClr val="dk1"/>
                </a:solidFill>
                <a:latin typeface="Arial"/>
                <a:ea typeface="Arial"/>
                <a:cs typeface="Arial"/>
                <a:sym typeface="Arial"/>
              </a:defRPr>
            </a:lvl1pPr>
            <a:lvl2pPr marL="0" marR="0" lvl="1" indent="0" algn="r">
              <a:spcBef>
                <a:spcPts val="0"/>
              </a:spcBef>
              <a:spcAft>
                <a:spcPts val="0"/>
              </a:spcAft>
              <a:buNone/>
              <a:defRPr sz="1400" b="0" i="0" u="none" strike="noStrike" cap="none">
                <a:solidFill>
                  <a:schemeClr val="dk1"/>
                </a:solidFill>
                <a:latin typeface="Arial"/>
                <a:ea typeface="Arial"/>
                <a:cs typeface="Arial"/>
                <a:sym typeface="Arial"/>
              </a:defRPr>
            </a:lvl2pPr>
            <a:lvl3pPr marL="0" marR="0" lvl="2" indent="0" algn="r">
              <a:spcBef>
                <a:spcPts val="0"/>
              </a:spcBef>
              <a:spcAft>
                <a:spcPts val="0"/>
              </a:spcAft>
              <a:buNone/>
              <a:defRPr sz="1400" b="0" i="0" u="none" strike="noStrike" cap="none">
                <a:solidFill>
                  <a:schemeClr val="dk1"/>
                </a:solidFill>
                <a:latin typeface="Arial"/>
                <a:ea typeface="Arial"/>
                <a:cs typeface="Arial"/>
                <a:sym typeface="Arial"/>
              </a:defRPr>
            </a:lvl3pPr>
            <a:lvl4pPr marL="0" marR="0" lvl="3" indent="0" algn="r">
              <a:spcBef>
                <a:spcPts val="0"/>
              </a:spcBef>
              <a:spcAft>
                <a:spcPts val="0"/>
              </a:spcAft>
              <a:buNone/>
              <a:defRPr sz="1400" b="0" i="0" u="none" strike="noStrike" cap="none">
                <a:solidFill>
                  <a:schemeClr val="dk1"/>
                </a:solidFill>
                <a:latin typeface="Arial"/>
                <a:ea typeface="Arial"/>
                <a:cs typeface="Arial"/>
                <a:sym typeface="Arial"/>
              </a:defRPr>
            </a:lvl4pPr>
            <a:lvl5pPr marL="0" marR="0" lvl="4" indent="0" algn="r">
              <a:spcBef>
                <a:spcPts val="0"/>
              </a:spcBef>
              <a:spcAft>
                <a:spcPts val="0"/>
              </a:spcAft>
              <a:buNone/>
              <a:defRPr sz="1400" b="0" i="0" u="none" strike="noStrike" cap="none">
                <a:solidFill>
                  <a:schemeClr val="dk1"/>
                </a:solidFill>
                <a:latin typeface="Arial"/>
                <a:ea typeface="Arial"/>
                <a:cs typeface="Arial"/>
                <a:sym typeface="Arial"/>
              </a:defRPr>
            </a:lvl5pPr>
            <a:lvl6pPr marL="0" marR="0" lvl="5" indent="0" algn="r">
              <a:spcBef>
                <a:spcPts val="0"/>
              </a:spcBef>
              <a:spcAft>
                <a:spcPts val="0"/>
              </a:spcAft>
              <a:buNone/>
              <a:defRPr sz="1400" b="0" i="0" u="none" strike="noStrike" cap="none">
                <a:solidFill>
                  <a:schemeClr val="dk1"/>
                </a:solidFill>
                <a:latin typeface="Arial"/>
                <a:ea typeface="Arial"/>
                <a:cs typeface="Arial"/>
                <a:sym typeface="Arial"/>
              </a:defRPr>
            </a:lvl6pPr>
            <a:lvl7pPr marL="0" marR="0" lvl="6" indent="0" algn="r">
              <a:spcBef>
                <a:spcPts val="0"/>
              </a:spcBef>
              <a:spcAft>
                <a:spcPts val="0"/>
              </a:spcAft>
              <a:buNone/>
              <a:defRPr sz="1400" b="0" i="0" u="none" strike="noStrike" cap="none">
                <a:solidFill>
                  <a:schemeClr val="dk1"/>
                </a:solidFill>
                <a:latin typeface="Arial"/>
                <a:ea typeface="Arial"/>
                <a:cs typeface="Arial"/>
                <a:sym typeface="Arial"/>
              </a:defRPr>
            </a:lvl7pPr>
            <a:lvl8pPr marL="0" marR="0" lvl="7" indent="0" algn="r">
              <a:spcBef>
                <a:spcPts val="0"/>
              </a:spcBef>
              <a:spcAft>
                <a:spcPts val="0"/>
              </a:spcAft>
              <a:buNone/>
              <a:defRPr sz="1400" b="0" i="0" u="none" strike="noStrike" cap="none">
                <a:solidFill>
                  <a:schemeClr val="dk1"/>
                </a:solidFill>
                <a:latin typeface="Arial"/>
                <a:ea typeface="Arial"/>
                <a:cs typeface="Arial"/>
                <a:sym typeface="Arial"/>
              </a:defRPr>
            </a:lvl8pPr>
            <a:lvl9pPr marL="0" marR="0" lvl="8" indent="0" algn="r">
              <a:spcBef>
                <a:spcPts val="0"/>
              </a:spcBef>
              <a:spcAft>
                <a:spcPts val="0"/>
              </a:spcAft>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26"/>
          <p:cNvSpPr txBox="1">
            <a:spLocks noGrp="1"/>
          </p:cNvSpPr>
          <p:nvPr>
            <p:ph type="title"/>
          </p:nvPr>
        </p:nvSpPr>
        <p:spPr>
          <a:xfrm>
            <a:off x="1600200" y="0"/>
            <a:ext cx="7239000" cy="7620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19" name="Google Shape;19;p26"/>
          <p:cNvSpPr txBox="1">
            <a:spLocks noGrp="1"/>
          </p:cNvSpPr>
          <p:nvPr>
            <p:ph type="body" idx="1"/>
          </p:nvPr>
        </p:nvSpPr>
        <p:spPr>
          <a:xfrm>
            <a:off x="457200" y="12954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
        <p:cNvGrpSpPr/>
        <p:nvPr/>
      </p:nvGrpSpPr>
      <p:grpSpPr>
        <a:xfrm>
          <a:off x="0" y="0"/>
          <a:ext cx="0" cy="0"/>
          <a:chOff x="0" y="0"/>
          <a:chExt cx="0" cy="0"/>
        </a:xfrm>
      </p:grpSpPr>
      <p:sp>
        <p:nvSpPr>
          <p:cNvPr id="21" name="Google Shape;21;p27"/>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22" name="Google Shape;22;p27"/>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chemeClr val="dk1"/>
              </a:buClr>
              <a:buSzPts val="2000"/>
              <a:buFont typeface="Times"/>
              <a:buNone/>
              <a:defRPr sz="2000"/>
            </a:lvl1pPr>
            <a:lvl2pPr marL="914400" lvl="1" indent="-228600" algn="l">
              <a:spcBef>
                <a:spcPts val="360"/>
              </a:spcBef>
              <a:spcAft>
                <a:spcPts val="0"/>
              </a:spcAft>
              <a:buClr>
                <a:schemeClr val="dk1"/>
              </a:buClr>
              <a:buSzPts val="1800"/>
              <a:buFont typeface="Times"/>
              <a:buNone/>
              <a:defRPr sz="1800"/>
            </a:lvl2pPr>
            <a:lvl3pPr marL="1371600" lvl="2" indent="-228600" algn="l">
              <a:spcBef>
                <a:spcPts val="320"/>
              </a:spcBef>
              <a:spcAft>
                <a:spcPts val="0"/>
              </a:spcAft>
              <a:buClr>
                <a:schemeClr val="dk1"/>
              </a:buClr>
              <a:buSzPts val="1600"/>
              <a:buFont typeface="Times"/>
              <a:buNone/>
              <a:defRPr sz="1600"/>
            </a:lvl3pPr>
            <a:lvl4pPr marL="1828800" lvl="3" indent="-228600" algn="l">
              <a:spcBef>
                <a:spcPts val="280"/>
              </a:spcBef>
              <a:spcAft>
                <a:spcPts val="0"/>
              </a:spcAft>
              <a:buClr>
                <a:schemeClr val="dk1"/>
              </a:buClr>
              <a:buSzPts val="1400"/>
              <a:buFont typeface="Times"/>
              <a:buNone/>
              <a:defRPr sz="1400"/>
            </a:lvl4pPr>
            <a:lvl5pPr marL="2286000" lvl="4" indent="-228600" algn="l">
              <a:spcBef>
                <a:spcPts val="280"/>
              </a:spcBef>
              <a:spcAft>
                <a:spcPts val="0"/>
              </a:spcAft>
              <a:buClr>
                <a:schemeClr val="dk1"/>
              </a:buClr>
              <a:buSzPts val="1400"/>
              <a:buFont typeface="Times"/>
              <a:buNone/>
              <a:defRPr sz="1400"/>
            </a:lvl5pPr>
            <a:lvl6pPr marL="2743200" lvl="5" indent="-228600" algn="l">
              <a:spcBef>
                <a:spcPts val="280"/>
              </a:spcBef>
              <a:spcAft>
                <a:spcPts val="0"/>
              </a:spcAft>
              <a:buClr>
                <a:schemeClr val="dk1"/>
              </a:buClr>
              <a:buSzPts val="1400"/>
              <a:buFont typeface="Times"/>
              <a:buNone/>
              <a:defRPr sz="1400"/>
            </a:lvl6pPr>
            <a:lvl7pPr marL="3200400" lvl="6" indent="-228600" algn="l">
              <a:spcBef>
                <a:spcPts val="280"/>
              </a:spcBef>
              <a:spcAft>
                <a:spcPts val="0"/>
              </a:spcAft>
              <a:buClr>
                <a:schemeClr val="dk1"/>
              </a:buClr>
              <a:buSzPts val="1400"/>
              <a:buFont typeface="Times"/>
              <a:buNone/>
              <a:defRPr sz="1400"/>
            </a:lvl7pPr>
            <a:lvl8pPr marL="3657600" lvl="7" indent="-228600" algn="l">
              <a:spcBef>
                <a:spcPts val="280"/>
              </a:spcBef>
              <a:spcAft>
                <a:spcPts val="0"/>
              </a:spcAft>
              <a:buClr>
                <a:schemeClr val="dk1"/>
              </a:buClr>
              <a:buSzPts val="1400"/>
              <a:buFont typeface="Times"/>
              <a:buNone/>
              <a:defRPr sz="1400"/>
            </a:lvl8pPr>
            <a:lvl9pPr marL="4114800" lvl="8" indent="-228600" algn="l">
              <a:spcBef>
                <a:spcPts val="280"/>
              </a:spcBef>
              <a:spcAft>
                <a:spcPts val="0"/>
              </a:spcAft>
              <a:buClr>
                <a:schemeClr val="dk1"/>
              </a:buClr>
              <a:buSzPts val="1400"/>
              <a:buFont typeface="Times"/>
              <a:buNone/>
              <a:defRPr sz="14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
        <p:cNvGrpSpPr/>
        <p:nvPr/>
      </p:nvGrpSpPr>
      <p:grpSpPr>
        <a:xfrm>
          <a:off x="0" y="0"/>
          <a:ext cx="0" cy="0"/>
          <a:chOff x="0" y="0"/>
          <a:chExt cx="0" cy="0"/>
        </a:xfrm>
      </p:grpSpPr>
      <p:sp>
        <p:nvSpPr>
          <p:cNvPr id="24" name="Google Shape;24;p28"/>
          <p:cNvSpPr txBox="1">
            <a:spLocks noGrp="1"/>
          </p:cNvSpPr>
          <p:nvPr>
            <p:ph type="title"/>
          </p:nvPr>
        </p:nvSpPr>
        <p:spPr>
          <a:xfrm>
            <a:off x="1600200" y="0"/>
            <a:ext cx="7239000" cy="7620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25" name="Google Shape;25;p28"/>
          <p:cNvSpPr txBox="1">
            <a:spLocks noGrp="1"/>
          </p:cNvSpPr>
          <p:nvPr>
            <p:ph type="body" idx="1"/>
          </p:nvPr>
        </p:nvSpPr>
        <p:spPr>
          <a:xfrm>
            <a:off x="457200" y="12954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Font typeface="Times"/>
              <a:buChar char="•"/>
              <a:defRPr sz="2800"/>
            </a:lvl1pPr>
            <a:lvl2pPr marL="914400" lvl="1" indent="-381000" algn="l">
              <a:spcBef>
                <a:spcPts val="480"/>
              </a:spcBef>
              <a:spcAft>
                <a:spcPts val="0"/>
              </a:spcAft>
              <a:buClr>
                <a:schemeClr val="dk1"/>
              </a:buClr>
              <a:buSzPts val="2400"/>
              <a:buFont typeface="Times"/>
              <a:buChar char="–"/>
              <a:defRPr sz="2400"/>
            </a:lvl2pPr>
            <a:lvl3pPr marL="1371600" lvl="2" indent="-355600" algn="l">
              <a:spcBef>
                <a:spcPts val="400"/>
              </a:spcBef>
              <a:spcAft>
                <a:spcPts val="0"/>
              </a:spcAft>
              <a:buClr>
                <a:schemeClr val="dk1"/>
              </a:buClr>
              <a:buSzPts val="2000"/>
              <a:buFont typeface="Times"/>
              <a:buChar char="•"/>
              <a:defRPr sz="2000"/>
            </a:lvl3pPr>
            <a:lvl4pPr marL="1828800" lvl="3" indent="-342900" algn="l">
              <a:spcBef>
                <a:spcPts val="360"/>
              </a:spcBef>
              <a:spcAft>
                <a:spcPts val="0"/>
              </a:spcAft>
              <a:buClr>
                <a:schemeClr val="dk1"/>
              </a:buClr>
              <a:buSzPts val="1800"/>
              <a:buFont typeface="Times"/>
              <a:buChar char="–"/>
              <a:defRPr sz="1800"/>
            </a:lvl4pPr>
            <a:lvl5pPr marL="2286000" lvl="4" indent="-342900" algn="l">
              <a:spcBef>
                <a:spcPts val="360"/>
              </a:spcBef>
              <a:spcAft>
                <a:spcPts val="0"/>
              </a:spcAft>
              <a:buClr>
                <a:schemeClr val="dk1"/>
              </a:buClr>
              <a:buSzPts val="1800"/>
              <a:buFont typeface="Times"/>
              <a:buChar char="»"/>
              <a:defRPr sz="1800"/>
            </a:lvl5pPr>
            <a:lvl6pPr marL="2743200" lvl="5" indent="-342900" algn="l">
              <a:spcBef>
                <a:spcPts val="360"/>
              </a:spcBef>
              <a:spcAft>
                <a:spcPts val="0"/>
              </a:spcAft>
              <a:buClr>
                <a:schemeClr val="dk1"/>
              </a:buClr>
              <a:buSzPts val="1800"/>
              <a:buFont typeface="Times"/>
              <a:buChar char="»"/>
              <a:defRPr sz="1800"/>
            </a:lvl6pPr>
            <a:lvl7pPr marL="3200400" lvl="6" indent="-342900" algn="l">
              <a:spcBef>
                <a:spcPts val="360"/>
              </a:spcBef>
              <a:spcAft>
                <a:spcPts val="0"/>
              </a:spcAft>
              <a:buClr>
                <a:schemeClr val="dk1"/>
              </a:buClr>
              <a:buSzPts val="1800"/>
              <a:buFont typeface="Times"/>
              <a:buChar char="»"/>
              <a:defRPr sz="1800"/>
            </a:lvl7pPr>
            <a:lvl8pPr marL="3657600" lvl="7" indent="-342900" algn="l">
              <a:spcBef>
                <a:spcPts val="360"/>
              </a:spcBef>
              <a:spcAft>
                <a:spcPts val="0"/>
              </a:spcAft>
              <a:buClr>
                <a:schemeClr val="dk1"/>
              </a:buClr>
              <a:buSzPts val="1800"/>
              <a:buFont typeface="Times"/>
              <a:buChar char="»"/>
              <a:defRPr sz="1800"/>
            </a:lvl8pPr>
            <a:lvl9pPr marL="4114800" lvl="8" indent="-342900" algn="l">
              <a:spcBef>
                <a:spcPts val="360"/>
              </a:spcBef>
              <a:spcAft>
                <a:spcPts val="0"/>
              </a:spcAft>
              <a:buClr>
                <a:schemeClr val="dk1"/>
              </a:buClr>
              <a:buSzPts val="1800"/>
              <a:buFont typeface="Times"/>
              <a:buChar char="»"/>
              <a:defRPr sz="1800"/>
            </a:lvl9pPr>
          </a:lstStyle>
          <a:p>
            <a:endParaRPr/>
          </a:p>
        </p:txBody>
      </p:sp>
      <p:sp>
        <p:nvSpPr>
          <p:cNvPr id="26" name="Google Shape;26;p28"/>
          <p:cNvSpPr txBox="1">
            <a:spLocks noGrp="1"/>
          </p:cNvSpPr>
          <p:nvPr>
            <p:ph type="body" idx="2"/>
          </p:nvPr>
        </p:nvSpPr>
        <p:spPr>
          <a:xfrm>
            <a:off x="4648200" y="12954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Font typeface="Times"/>
              <a:buChar char="•"/>
              <a:defRPr sz="2800"/>
            </a:lvl1pPr>
            <a:lvl2pPr marL="914400" lvl="1" indent="-381000" algn="l">
              <a:spcBef>
                <a:spcPts val="480"/>
              </a:spcBef>
              <a:spcAft>
                <a:spcPts val="0"/>
              </a:spcAft>
              <a:buClr>
                <a:schemeClr val="dk1"/>
              </a:buClr>
              <a:buSzPts val="2400"/>
              <a:buFont typeface="Times"/>
              <a:buChar char="–"/>
              <a:defRPr sz="2400"/>
            </a:lvl2pPr>
            <a:lvl3pPr marL="1371600" lvl="2" indent="-355600" algn="l">
              <a:spcBef>
                <a:spcPts val="400"/>
              </a:spcBef>
              <a:spcAft>
                <a:spcPts val="0"/>
              </a:spcAft>
              <a:buClr>
                <a:schemeClr val="dk1"/>
              </a:buClr>
              <a:buSzPts val="2000"/>
              <a:buFont typeface="Times"/>
              <a:buChar char="•"/>
              <a:defRPr sz="2000"/>
            </a:lvl3pPr>
            <a:lvl4pPr marL="1828800" lvl="3" indent="-342900" algn="l">
              <a:spcBef>
                <a:spcPts val="360"/>
              </a:spcBef>
              <a:spcAft>
                <a:spcPts val="0"/>
              </a:spcAft>
              <a:buClr>
                <a:schemeClr val="dk1"/>
              </a:buClr>
              <a:buSzPts val="1800"/>
              <a:buFont typeface="Times"/>
              <a:buChar char="–"/>
              <a:defRPr sz="1800"/>
            </a:lvl4pPr>
            <a:lvl5pPr marL="2286000" lvl="4" indent="-342900" algn="l">
              <a:spcBef>
                <a:spcPts val="360"/>
              </a:spcBef>
              <a:spcAft>
                <a:spcPts val="0"/>
              </a:spcAft>
              <a:buClr>
                <a:schemeClr val="dk1"/>
              </a:buClr>
              <a:buSzPts val="1800"/>
              <a:buFont typeface="Times"/>
              <a:buChar char="»"/>
              <a:defRPr sz="1800"/>
            </a:lvl5pPr>
            <a:lvl6pPr marL="2743200" lvl="5" indent="-342900" algn="l">
              <a:spcBef>
                <a:spcPts val="360"/>
              </a:spcBef>
              <a:spcAft>
                <a:spcPts val="0"/>
              </a:spcAft>
              <a:buClr>
                <a:schemeClr val="dk1"/>
              </a:buClr>
              <a:buSzPts val="1800"/>
              <a:buFont typeface="Times"/>
              <a:buChar char="»"/>
              <a:defRPr sz="1800"/>
            </a:lvl6pPr>
            <a:lvl7pPr marL="3200400" lvl="6" indent="-342900" algn="l">
              <a:spcBef>
                <a:spcPts val="360"/>
              </a:spcBef>
              <a:spcAft>
                <a:spcPts val="0"/>
              </a:spcAft>
              <a:buClr>
                <a:schemeClr val="dk1"/>
              </a:buClr>
              <a:buSzPts val="1800"/>
              <a:buFont typeface="Times"/>
              <a:buChar char="»"/>
              <a:defRPr sz="1800"/>
            </a:lvl7pPr>
            <a:lvl8pPr marL="3657600" lvl="7" indent="-342900" algn="l">
              <a:spcBef>
                <a:spcPts val="360"/>
              </a:spcBef>
              <a:spcAft>
                <a:spcPts val="0"/>
              </a:spcAft>
              <a:buClr>
                <a:schemeClr val="dk1"/>
              </a:buClr>
              <a:buSzPts val="1800"/>
              <a:buFont typeface="Times"/>
              <a:buChar char="»"/>
              <a:defRPr sz="1800"/>
            </a:lvl8pPr>
            <a:lvl9pPr marL="4114800" lvl="8" indent="-342900" algn="l">
              <a:spcBef>
                <a:spcPts val="360"/>
              </a:spcBef>
              <a:spcAft>
                <a:spcPts val="0"/>
              </a:spcAft>
              <a:buClr>
                <a:schemeClr val="dk1"/>
              </a:buClr>
              <a:buSzPts val="1800"/>
              <a:buFont typeface="Times"/>
              <a:buChar char="»"/>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7"/>
        <p:cNvGrpSpPr/>
        <p:nvPr/>
      </p:nvGrpSpPr>
      <p:grpSpPr>
        <a:xfrm>
          <a:off x="0" y="0"/>
          <a:ext cx="0" cy="0"/>
          <a:chOff x="0" y="0"/>
          <a:chExt cx="0" cy="0"/>
        </a:xfrm>
      </p:grpSpPr>
      <p:sp>
        <p:nvSpPr>
          <p:cNvPr id="28" name="Google Shape;28;p2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29" name="Google Shape;29;p29"/>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Font typeface="Times"/>
              <a:buNone/>
              <a:defRPr sz="2400" b="1"/>
            </a:lvl1pPr>
            <a:lvl2pPr marL="914400" lvl="1" indent="-228600" algn="l">
              <a:spcBef>
                <a:spcPts val="400"/>
              </a:spcBef>
              <a:spcAft>
                <a:spcPts val="0"/>
              </a:spcAft>
              <a:buClr>
                <a:schemeClr val="dk1"/>
              </a:buClr>
              <a:buSzPts val="2000"/>
              <a:buFont typeface="Times"/>
              <a:buNone/>
              <a:defRPr sz="2000" b="1"/>
            </a:lvl2pPr>
            <a:lvl3pPr marL="1371600" lvl="2" indent="-228600" algn="l">
              <a:spcBef>
                <a:spcPts val="360"/>
              </a:spcBef>
              <a:spcAft>
                <a:spcPts val="0"/>
              </a:spcAft>
              <a:buClr>
                <a:schemeClr val="dk1"/>
              </a:buClr>
              <a:buSzPts val="1800"/>
              <a:buFont typeface="Times"/>
              <a:buNone/>
              <a:defRPr sz="1800" b="1"/>
            </a:lvl3pPr>
            <a:lvl4pPr marL="1828800" lvl="3" indent="-228600" algn="l">
              <a:spcBef>
                <a:spcPts val="320"/>
              </a:spcBef>
              <a:spcAft>
                <a:spcPts val="0"/>
              </a:spcAft>
              <a:buClr>
                <a:schemeClr val="dk1"/>
              </a:buClr>
              <a:buSzPts val="1600"/>
              <a:buFont typeface="Times"/>
              <a:buNone/>
              <a:defRPr sz="1600" b="1"/>
            </a:lvl4pPr>
            <a:lvl5pPr marL="2286000" lvl="4" indent="-228600" algn="l">
              <a:spcBef>
                <a:spcPts val="320"/>
              </a:spcBef>
              <a:spcAft>
                <a:spcPts val="0"/>
              </a:spcAft>
              <a:buClr>
                <a:schemeClr val="dk1"/>
              </a:buClr>
              <a:buSzPts val="1600"/>
              <a:buFont typeface="Times"/>
              <a:buNone/>
              <a:defRPr sz="1600" b="1"/>
            </a:lvl5pPr>
            <a:lvl6pPr marL="2743200" lvl="5" indent="-228600" algn="l">
              <a:spcBef>
                <a:spcPts val="320"/>
              </a:spcBef>
              <a:spcAft>
                <a:spcPts val="0"/>
              </a:spcAft>
              <a:buClr>
                <a:schemeClr val="dk1"/>
              </a:buClr>
              <a:buSzPts val="1600"/>
              <a:buFont typeface="Times"/>
              <a:buNone/>
              <a:defRPr sz="1600" b="1"/>
            </a:lvl6pPr>
            <a:lvl7pPr marL="3200400" lvl="6" indent="-228600" algn="l">
              <a:spcBef>
                <a:spcPts val="320"/>
              </a:spcBef>
              <a:spcAft>
                <a:spcPts val="0"/>
              </a:spcAft>
              <a:buClr>
                <a:schemeClr val="dk1"/>
              </a:buClr>
              <a:buSzPts val="1600"/>
              <a:buFont typeface="Times"/>
              <a:buNone/>
              <a:defRPr sz="1600" b="1"/>
            </a:lvl7pPr>
            <a:lvl8pPr marL="3657600" lvl="7" indent="-228600" algn="l">
              <a:spcBef>
                <a:spcPts val="320"/>
              </a:spcBef>
              <a:spcAft>
                <a:spcPts val="0"/>
              </a:spcAft>
              <a:buClr>
                <a:schemeClr val="dk1"/>
              </a:buClr>
              <a:buSzPts val="1600"/>
              <a:buFont typeface="Times"/>
              <a:buNone/>
              <a:defRPr sz="1600" b="1"/>
            </a:lvl8pPr>
            <a:lvl9pPr marL="4114800" lvl="8" indent="-228600" algn="l">
              <a:spcBef>
                <a:spcPts val="320"/>
              </a:spcBef>
              <a:spcAft>
                <a:spcPts val="0"/>
              </a:spcAft>
              <a:buClr>
                <a:schemeClr val="dk1"/>
              </a:buClr>
              <a:buSzPts val="1600"/>
              <a:buFont typeface="Times"/>
              <a:buNone/>
              <a:defRPr sz="1600" b="1"/>
            </a:lvl9pPr>
          </a:lstStyle>
          <a:p>
            <a:endParaRPr/>
          </a:p>
        </p:txBody>
      </p:sp>
      <p:sp>
        <p:nvSpPr>
          <p:cNvPr id="30" name="Google Shape;30;p29"/>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Font typeface="Times"/>
              <a:buChar char="•"/>
              <a:defRPr sz="2400"/>
            </a:lvl1pPr>
            <a:lvl2pPr marL="914400" lvl="1" indent="-355600" algn="l">
              <a:spcBef>
                <a:spcPts val="400"/>
              </a:spcBef>
              <a:spcAft>
                <a:spcPts val="0"/>
              </a:spcAft>
              <a:buClr>
                <a:schemeClr val="dk1"/>
              </a:buClr>
              <a:buSzPts val="2000"/>
              <a:buFont typeface="Times"/>
              <a:buChar char="–"/>
              <a:defRPr sz="2000"/>
            </a:lvl2pPr>
            <a:lvl3pPr marL="1371600" lvl="2" indent="-342900" algn="l">
              <a:spcBef>
                <a:spcPts val="360"/>
              </a:spcBef>
              <a:spcAft>
                <a:spcPts val="0"/>
              </a:spcAft>
              <a:buClr>
                <a:schemeClr val="dk1"/>
              </a:buClr>
              <a:buSzPts val="1800"/>
              <a:buFont typeface="Times"/>
              <a:buChar char="•"/>
              <a:defRPr sz="1800"/>
            </a:lvl3pPr>
            <a:lvl4pPr marL="1828800" lvl="3" indent="-330200" algn="l">
              <a:spcBef>
                <a:spcPts val="320"/>
              </a:spcBef>
              <a:spcAft>
                <a:spcPts val="0"/>
              </a:spcAft>
              <a:buClr>
                <a:schemeClr val="dk1"/>
              </a:buClr>
              <a:buSzPts val="1600"/>
              <a:buFont typeface="Times"/>
              <a:buChar char="–"/>
              <a:defRPr sz="1600"/>
            </a:lvl4pPr>
            <a:lvl5pPr marL="2286000" lvl="4" indent="-330200" algn="l">
              <a:spcBef>
                <a:spcPts val="320"/>
              </a:spcBef>
              <a:spcAft>
                <a:spcPts val="0"/>
              </a:spcAft>
              <a:buClr>
                <a:schemeClr val="dk1"/>
              </a:buClr>
              <a:buSzPts val="1600"/>
              <a:buFont typeface="Times"/>
              <a:buChar char="»"/>
              <a:defRPr sz="1600"/>
            </a:lvl5pPr>
            <a:lvl6pPr marL="2743200" lvl="5" indent="-330200" algn="l">
              <a:spcBef>
                <a:spcPts val="320"/>
              </a:spcBef>
              <a:spcAft>
                <a:spcPts val="0"/>
              </a:spcAft>
              <a:buClr>
                <a:schemeClr val="dk1"/>
              </a:buClr>
              <a:buSzPts val="1600"/>
              <a:buFont typeface="Times"/>
              <a:buChar char="»"/>
              <a:defRPr sz="1600"/>
            </a:lvl6pPr>
            <a:lvl7pPr marL="3200400" lvl="6" indent="-330200" algn="l">
              <a:spcBef>
                <a:spcPts val="320"/>
              </a:spcBef>
              <a:spcAft>
                <a:spcPts val="0"/>
              </a:spcAft>
              <a:buClr>
                <a:schemeClr val="dk1"/>
              </a:buClr>
              <a:buSzPts val="1600"/>
              <a:buFont typeface="Times"/>
              <a:buChar char="»"/>
              <a:defRPr sz="1600"/>
            </a:lvl7pPr>
            <a:lvl8pPr marL="3657600" lvl="7" indent="-330200" algn="l">
              <a:spcBef>
                <a:spcPts val="320"/>
              </a:spcBef>
              <a:spcAft>
                <a:spcPts val="0"/>
              </a:spcAft>
              <a:buClr>
                <a:schemeClr val="dk1"/>
              </a:buClr>
              <a:buSzPts val="1600"/>
              <a:buFont typeface="Times"/>
              <a:buChar char="»"/>
              <a:defRPr sz="1600"/>
            </a:lvl8pPr>
            <a:lvl9pPr marL="4114800" lvl="8" indent="-330200" algn="l">
              <a:spcBef>
                <a:spcPts val="320"/>
              </a:spcBef>
              <a:spcAft>
                <a:spcPts val="0"/>
              </a:spcAft>
              <a:buClr>
                <a:schemeClr val="dk1"/>
              </a:buClr>
              <a:buSzPts val="1600"/>
              <a:buFont typeface="Times"/>
              <a:buChar char="»"/>
              <a:defRPr sz="1600"/>
            </a:lvl9pPr>
          </a:lstStyle>
          <a:p>
            <a:endParaRPr/>
          </a:p>
        </p:txBody>
      </p:sp>
      <p:sp>
        <p:nvSpPr>
          <p:cNvPr id="31" name="Google Shape;31;p29"/>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Font typeface="Times"/>
              <a:buNone/>
              <a:defRPr sz="2400" b="1"/>
            </a:lvl1pPr>
            <a:lvl2pPr marL="914400" lvl="1" indent="-228600" algn="l">
              <a:spcBef>
                <a:spcPts val="400"/>
              </a:spcBef>
              <a:spcAft>
                <a:spcPts val="0"/>
              </a:spcAft>
              <a:buClr>
                <a:schemeClr val="dk1"/>
              </a:buClr>
              <a:buSzPts val="2000"/>
              <a:buFont typeface="Times"/>
              <a:buNone/>
              <a:defRPr sz="2000" b="1"/>
            </a:lvl2pPr>
            <a:lvl3pPr marL="1371600" lvl="2" indent="-228600" algn="l">
              <a:spcBef>
                <a:spcPts val="360"/>
              </a:spcBef>
              <a:spcAft>
                <a:spcPts val="0"/>
              </a:spcAft>
              <a:buClr>
                <a:schemeClr val="dk1"/>
              </a:buClr>
              <a:buSzPts val="1800"/>
              <a:buFont typeface="Times"/>
              <a:buNone/>
              <a:defRPr sz="1800" b="1"/>
            </a:lvl3pPr>
            <a:lvl4pPr marL="1828800" lvl="3" indent="-228600" algn="l">
              <a:spcBef>
                <a:spcPts val="320"/>
              </a:spcBef>
              <a:spcAft>
                <a:spcPts val="0"/>
              </a:spcAft>
              <a:buClr>
                <a:schemeClr val="dk1"/>
              </a:buClr>
              <a:buSzPts val="1600"/>
              <a:buFont typeface="Times"/>
              <a:buNone/>
              <a:defRPr sz="1600" b="1"/>
            </a:lvl4pPr>
            <a:lvl5pPr marL="2286000" lvl="4" indent="-228600" algn="l">
              <a:spcBef>
                <a:spcPts val="320"/>
              </a:spcBef>
              <a:spcAft>
                <a:spcPts val="0"/>
              </a:spcAft>
              <a:buClr>
                <a:schemeClr val="dk1"/>
              </a:buClr>
              <a:buSzPts val="1600"/>
              <a:buFont typeface="Times"/>
              <a:buNone/>
              <a:defRPr sz="1600" b="1"/>
            </a:lvl5pPr>
            <a:lvl6pPr marL="2743200" lvl="5" indent="-228600" algn="l">
              <a:spcBef>
                <a:spcPts val="320"/>
              </a:spcBef>
              <a:spcAft>
                <a:spcPts val="0"/>
              </a:spcAft>
              <a:buClr>
                <a:schemeClr val="dk1"/>
              </a:buClr>
              <a:buSzPts val="1600"/>
              <a:buFont typeface="Times"/>
              <a:buNone/>
              <a:defRPr sz="1600" b="1"/>
            </a:lvl6pPr>
            <a:lvl7pPr marL="3200400" lvl="6" indent="-228600" algn="l">
              <a:spcBef>
                <a:spcPts val="320"/>
              </a:spcBef>
              <a:spcAft>
                <a:spcPts val="0"/>
              </a:spcAft>
              <a:buClr>
                <a:schemeClr val="dk1"/>
              </a:buClr>
              <a:buSzPts val="1600"/>
              <a:buFont typeface="Times"/>
              <a:buNone/>
              <a:defRPr sz="1600" b="1"/>
            </a:lvl7pPr>
            <a:lvl8pPr marL="3657600" lvl="7" indent="-228600" algn="l">
              <a:spcBef>
                <a:spcPts val="320"/>
              </a:spcBef>
              <a:spcAft>
                <a:spcPts val="0"/>
              </a:spcAft>
              <a:buClr>
                <a:schemeClr val="dk1"/>
              </a:buClr>
              <a:buSzPts val="1600"/>
              <a:buFont typeface="Times"/>
              <a:buNone/>
              <a:defRPr sz="1600" b="1"/>
            </a:lvl8pPr>
            <a:lvl9pPr marL="4114800" lvl="8" indent="-228600" algn="l">
              <a:spcBef>
                <a:spcPts val="320"/>
              </a:spcBef>
              <a:spcAft>
                <a:spcPts val="0"/>
              </a:spcAft>
              <a:buClr>
                <a:schemeClr val="dk1"/>
              </a:buClr>
              <a:buSzPts val="1600"/>
              <a:buFont typeface="Times"/>
              <a:buNone/>
              <a:defRPr sz="1600" b="1"/>
            </a:lvl9pPr>
          </a:lstStyle>
          <a:p>
            <a:endParaRPr/>
          </a:p>
        </p:txBody>
      </p:sp>
      <p:sp>
        <p:nvSpPr>
          <p:cNvPr id="32" name="Google Shape;32;p29"/>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Font typeface="Times"/>
              <a:buChar char="•"/>
              <a:defRPr sz="2400"/>
            </a:lvl1pPr>
            <a:lvl2pPr marL="914400" lvl="1" indent="-355600" algn="l">
              <a:spcBef>
                <a:spcPts val="400"/>
              </a:spcBef>
              <a:spcAft>
                <a:spcPts val="0"/>
              </a:spcAft>
              <a:buClr>
                <a:schemeClr val="dk1"/>
              </a:buClr>
              <a:buSzPts val="2000"/>
              <a:buFont typeface="Times"/>
              <a:buChar char="–"/>
              <a:defRPr sz="2000"/>
            </a:lvl2pPr>
            <a:lvl3pPr marL="1371600" lvl="2" indent="-342900" algn="l">
              <a:spcBef>
                <a:spcPts val="360"/>
              </a:spcBef>
              <a:spcAft>
                <a:spcPts val="0"/>
              </a:spcAft>
              <a:buClr>
                <a:schemeClr val="dk1"/>
              </a:buClr>
              <a:buSzPts val="1800"/>
              <a:buFont typeface="Times"/>
              <a:buChar char="•"/>
              <a:defRPr sz="1800"/>
            </a:lvl3pPr>
            <a:lvl4pPr marL="1828800" lvl="3" indent="-330200" algn="l">
              <a:spcBef>
                <a:spcPts val="320"/>
              </a:spcBef>
              <a:spcAft>
                <a:spcPts val="0"/>
              </a:spcAft>
              <a:buClr>
                <a:schemeClr val="dk1"/>
              </a:buClr>
              <a:buSzPts val="1600"/>
              <a:buFont typeface="Times"/>
              <a:buChar char="–"/>
              <a:defRPr sz="1600"/>
            </a:lvl4pPr>
            <a:lvl5pPr marL="2286000" lvl="4" indent="-330200" algn="l">
              <a:spcBef>
                <a:spcPts val="320"/>
              </a:spcBef>
              <a:spcAft>
                <a:spcPts val="0"/>
              </a:spcAft>
              <a:buClr>
                <a:schemeClr val="dk1"/>
              </a:buClr>
              <a:buSzPts val="1600"/>
              <a:buFont typeface="Times"/>
              <a:buChar char="»"/>
              <a:defRPr sz="1600"/>
            </a:lvl5pPr>
            <a:lvl6pPr marL="2743200" lvl="5" indent="-330200" algn="l">
              <a:spcBef>
                <a:spcPts val="320"/>
              </a:spcBef>
              <a:spcAft>
                <a:spcPts val="0"/>
              </a:spcAft>
              <a:buClr>
                <a:schemeClr val="dk1"/>
              </a:buClr>
              <a:buSzPts val="1600"/>
              <a:buFont typeface="Times"/>
              <a:buChar char="»"/>
              <a:defRPr sz="1600"/>
            </a:lvl6pPr>
            <a:lvl7pPr marL="3200400" lvl="6" indent="-330200" algn="l">
              <a:spcBef>
                <a:spcPts val="320"/>
              </a:spcBef>
              <a:spcAft>
                <a:spcPts val="0"/>
              </a:spcAft>
              <a:buClr>
                <a:schemeClr val="dk1"/>
              </a:buClr>
              <a:buSzPts val="1600"/>
              <a:buFont typeface="Times"/>
              <a:buChar char="»"/>
              <a:defRPr sz="1600"/>
            </a:lvl7pPr>
            <a:lvl8pPr marL="3657600" lvl="7" indent="-330200" algn="l">
              <a:spcBef>
                <a:spcPts val="320"/>
              </a:spcBef>
              <a:spcAft>
                <a:spcPts val="0"/>
              </a:spcAft>
              <a:buClr>
                <a:schemeClr val="dk1"/>
              </a:buClr>
              <a:buSzPts val="1600"/>
              <a:buFont typeface="Times"/>
              <a:buChar char="»"/>
              <a:defRPr sz="1600"/>
            </a:lvl8pPr>
            <a:lvl9pPr marL="4114800" lvl="8" indent="-330200" algn="l">
              <a:spcBef>
                <a:spcPts val="320"/>
              </a:spcBef>
              <a:spcAft>
                <a:spcPts val="0"/>
              </a:spcAft>
              <a:buClr>
                <a:schemeClr val="dk1"/>
              </a:buClr>
              <a:buSzPts val="1600"/>
              <a:buFont typeface="Times"/>
              <a:buChar char="»"/>
              <a:defRPr sz="16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30"/>
          <p:cNvSpPr txBox="1">
            <a:spLocks noGrp="1"/>
          </p:cNvSpPr>
          <p:nvPr>
            <p:ph type="title"/>
          </p:nvPr>
        </p:nvSpPr>
        <p:spPr>
          <a:xfrm>
            <a:off x="1600200" y="0"/>
            <a:ext cx="7239000" cy="7620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5"/>
        <p:cNvGrpSpPr/>
        <p:nvPr/>
      </p:nvGrpSpPr>
      <p:grpSpPr>
        <a:xfrm>
          <a:off x="0" y="0"/>
          <a:ext cx="0" cy="0"/>
          <a:chOff x="0" y="0"/>
          <a:chExt cx="0" cy="0"/>
        </a:xfrm>
      </p:grpSpPr>
      <p:sp>
        <p:nvSpPr>
          <p:cNvPr id="36" name="Google Shape;36;p31"/>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37" name="Google Shape;37;p31"/>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Font typeface="Times"/>
              <a:buChar char="•"/>
              <a:defRPr sz="3200"/>
            </a:lvl1pPr>
            <a:lvl2pPr marL="914400" lvl="1" indent="-406400" algn="l">
              <a:spcBef>
                <a:spcPts val="560"/>
              </a:spcBef>
              <a:spcAft>
                <a:spcPts val="0"/>
              </a:spcAft>
              <a:buClr>
                <a:schemeClr val="dk1"/>
              </a:buClr>
              <a:buSzPts val="2800"/>
              <a:buFont typeface="Times"/>
              <a:buChar char="–"/>
              <a:defRPr sz="2800"/>
            </a:lvl2pPr>
            <a:lvl3pPr marL="1371600" lvl="2" indent="-381000" algn="l">
              <a:spcBef>
                <a:spcPts val="480"/>
              </a:spcBef>
              <a:spcAft>
                <a:spcPts val="0"/>
              </a:spcAft>
              <a:buClr>
                <a:schemeClr val="dk1"/>
              </a:buClr>
              <a:buSzPts val="2400"/>
              <a:buFont typeface="Times"/>
              <a:buChar char="•"/>
              <a:defRPr sz="2400"/>
            </a:lvl3pPr>
            <a:lvl4pPr marL="1828800" lvl="3" indent="-355600" algn="l">
              <a:spcBef>
                <a:spcPts val="400"/>
              </a:spcBef>
              <a:spcAft>
                <a:spcPts val="0"/>
              </a:spcAft>
              <a:buClr>
                <a:schemeClr val="dk1"/>
              </a:buClr>
              <a:buSzPts val="2000"/>
              <a:buFont typeface="Times"/>
              <a:buChar char="–"/>
              <a:defRPr sz="2000"/>
            </a:lvl4pPr>
            <a:lvl5pPr marL="2286000" lvl="4" indent="-355600" algn="l">
              <a:spcBef>
                <a:spcPts val="400"/>
              </a:spcBef>
              <a:spcAft>
                <a:spcPts val="0"/>
              </a:spcAft>
              <a:buClr>
                <a:schemeClr val="dk1"/>
              </a:buClr>
              <a:buSzPts val="2000"/>
              <a:buFont typeface="Times"/>
              <a:buChar char="»"/>
              <a:defRPr sz="2000"/>
            </a:lvl5pPr>
            <a:lvl6pPr marL="2743200" lvl="5" indent="-355600" algn="l">
              <a:spcBef>
                <a:spcPts val="400"/>
              </a:spcBef>
              <a:spcAft>
                <a:spcPts val="0"/>
              </a:spcAft>
              <a:buClr>
                <a:schemeClr val="dk1"/>
              </a:buClr>
              <a:buSzPts val="2000"/>
              <a:buFont typeface="Times"/>
              <a:buChar char="»"/>
              <a:defRPr sz="2000"/>
            </a:lvl6pPr>
            <a:lvl7pPr marL="3200400" lvl="6" indent="-355600" algn="l">
              <a:spcBef>
                <a:spcPts val="400"/>
              </a:spcBef>
              <a:spcAft>
                <a:spcPts val="0"/>
              </a:spcAft>
              <a:buClr>
                <a:schemeClr val="dk1"/>
              </a:buClr>
              <a:buSzPts val="2000"/>
              <a:buFont typeface="Times"/>
              <a:buChar char="»"/>
              <a:defRPr sz="2000"/>
            </a:lvl7pPr>
            <a:lvl8pPr marL="3657600" lvl="7" indent="-355600" algn="l">
              <a:spcBef>
                <a:spcPts val="400"/>
              </a:spcBef>
              <a:spcAft>
                <a:spcPts val="0"/>
              </a:spcAft>
              <a:buClr>
                <a:schemeClr val="dk1"/>
              </a:buClr>
              <a:buSzPts val="2000"/>
              <a:buFont typeface="Times"/>
              <a:buChar char="»"/>
              <a:defRPr sz="2000"/>
            </a:lvl8pPr>
            <a:lvl9pPr marL="4114800" lvl="8" indent="-355600" algn="l">
              <a:spcBef>
                <a:spcPts val="400"/>
              </a:spcBef>
              <a:spcAft>
                <a:spcPts val="0"/>
              </a:spcAft>
              <a:buClr>
                <a:schemeClr val="dk1"/>
              </a:buClr>
              <a:buSzPts val="2000"/>
              <a:buFont typeface="Times"/>
              <a:buChar char="»"/>
              <a:defRPr sz="2000"/>
            </a:lvl9pPr>
          </a:lstStyle>
          <a:p>
            <a:endParaRPr/>
          </a:p>
        </p:txBody>
      </p:sp>
      <p:sp>
        <p:nvSpPr>
          <p:cNvPr id="38" name="Google Shape;38;p31"/>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Font typeface="Times"/>
              <a:buNone/>
              <a:defRPr sz="1400"/>
            </a:lvl1pPr>
            <a:lvl2pPr marL="914400" lvl="1" indent="-228600" algn="l">
              <a:spcBef>
                <a:spcPts val="240"/>
              </a:spcBef>
              <a:spcAft>
                <a:spcPts val="0"/>
              </a:spcAft>
              <a:buClr>
                <a:schemeClr val="dk1"/>
              </a:buClr>
              <a:buSzPts val="1200"/>
              <a:buFont typeface="Times"/>
              <a:buNone/>
              <a:defRPr sz="1200"/>
            </a:lvl2pPr>
            <a:lvl3pPr marL="1371600" lvl="2" indent="-228600" algn="l">
              <a:spcBef>
                <a:spcPts val="200"/>
              </a:spcBef>
              <a:spcAft>
                <a:spcPts val="0"/>
              </a:spcAft>
              <a:buClr>
                <a:schemeClr val="dk1"/>
              </a:buClr>
              <a:buSzPts val="1000"/>
              <a:buFont typeface="Times"/>
              <a:buNone/>
              <a:defRPr sz="1000"/>
            </a:lvl3pPr>
            <a:lvl4pPr marL="1828800" lvl="3" indent="-228600" algn="l">
              <a:spcBef>
                <a:spcPts val="180"/>
              </a:spcBef>
              <a:spcAft>
                <a:spcPts val="0"/>
              </a:spcAft>
              <a:buClr>
                <a:schemeClr val="dk1"/>
              </a:buClr>
              <a:buSzPts val="900"/>
              <a:buFont typeface="Times"/>
              <a:buNone/>
              <a:defRPr sz="900"/>
            </a:lvl4pPr>
            <a:lvl5pPr marL="2286000" lvl="4" indent="-228600" algn="l">
              <a:spcBef>
                <a:spcPts val="180"/>
              </a:spcBef>
              <a:spcAft>
                <a:spcPts val="0"/>
              </a:spcAft>
              <a:buClr>
                <a:schemeClr val="dk1"/>
              </a:buClr>
              <a:buSzPts val="900"/>
              <a:buFont typeface="Times"/>
              <a:buNone/>
              <a:defRPr sz="900"/>
            </a:lvl5pPr>
            <a:lvl6pPr marL="2743200" lvl="5" indent="-228600" algn="l">
              <a:spcBef>
                <a:spcPts val="180"/>
              </a:spcBef>
              <a:spcAft>
                <a:spcPts val="0"/>
              </a:spcAft>
              <a:buClr>
                <a:schemeClr val="dk1"/>
              </a:buClr>
              <a:buSzPts val="900"/>
              <a:buFont typeface="Times"/>
              <a:buNone/>
              <a:defRPr sz="900"/>
            </a:lvl6pPr>
            <a:lvl7pPr marL="3200400" lvl="6" indent="-228600" algn="l">
              <a:spcBef>
                <a:spcPts val="180"/>
              </a:spcBef>
              <a:spcAft>
                <a:spcPts val="0"/>
              </a:spcAft>
              <a:buClr>
                <a:schemeClr val="dk1"/>
              </a:buClr>
              <a:buSzPts val="900"/>
              <a:buFont typeface="Times"/>
              <a:buNone/>
              <a:defRPr sz="900"/>
            </a:lvl7pPr>
            <a:lvl8pPr marL="3657600" lvl="7" indent="-228600" algn="l">
              <a:spcBef>
                <a:spcPts val="180"/>
              </a:spcBef>
              <a:spcAft>
                <a:spcPts val="0"/>
              </a:spcAft>
              <a:buClr>
                <a:schemeClr val="dk1"/>
              </a:buClr>
              <a:buSzPts val="900"/>
              <a:buFont typeface="Times"/>
              <a:buNone/>
              <a:defRPr sz="900"/>
            </a:lvl8pPr>
            <a:lvl9pPr marL="4114800" lvl="8" indent="-228600" algn="l">
              <a:spcBef>
                <a:spcPts val="180"/>
              </a:spcBef>
              <a:spcAft>
                <a:spcPts val="0"/>
              </a:spcAft>
              <a:buClr>
                <a:schemeClr val="dk1"/>
              </a:buClr>
              <a:buSzPts val="900"/>
              <a:buFont typeface="Times"/>
              <a:buNone/>
              <a:defRPr sz="9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9"/>
        <p:cNvGrpSpPr/>
        <p:nvPr/>
      </p:nvGrpSpPr>
      <p:grpSpPr>
        <a:xfrm>
          <a:off x="0" y="0"/>
          <a:ext cx="0" cy="0"/>
          <a:chOff x="0" y="0"/>
          <a:chExt cx="0" cy="0"/>
        </a:xfrm>
      </p:grpSpPr>
      <p:sp>
        <p:nvSpPr>
          <p:cNvPr id="40" name="Google Shape;40;p32"/>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41" name="Google Shape;41;p32"/>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Times"/>
              <a:buNone/>
              <a:defRPr sz="3200" b="0" i="0" u="none" strike="noStrike" cap="none">
                <a:solidFill>
                  <a:schemeClr val="dk1"/>
                </a:solidFill>
                <a:latin typeface="Times"/>
                <a:ea typeface="Times"/>
                <a:cs typeface="Times"/>
                <a:sym typeface="Times"/>
              </a:defRPr>
            </a:lvl1pPr>
            <a:lvl2pPr marR="0" lvl="1" algn="l" rtl="0">
              <a:spcBef>
                <a:spcPts val="560"/>
              </a:spcBef>
              <a:spcAft>
                <a:spcPts val="0"/>
              </a:spcAft>
              <a:buClr>
                <a:schemeClr val="dk1"/>
              </a:buClr>
              <a:buSzPts val="2800"/>
              <a:buFont typeface="Times"/>
              <a:buNone/>
              <a:defRPr sz="2800" b="0" i="0" u="none" strike="noStrike" cap="none">
                <a:solidFill>
                  <a:schemeClr val="dk1"/>
                </a:solidFill>
                <a:latin typeface="Times"/>
                <a:ea typeface="Times"/>
                <a:cs typeface="Times"/>
                <a:sym typeface="Times"/>
              </a:defRPr>
            </a:lvl2pPr>
            <a:lvl3pPr marR="0" lvl="2" algn="l" rtl="0">
              <a:spcBef>
                <a:spcPts val="480"/>
              </a:spcBef>
              <a:spcAft>
                <a:spcPts val="0"/>
              </a:spcAft>
              <a:buClr>
                <a:schemeClr val="dk1"/>
              </a:buClr>
              <a:buSzPts val="2400"/>
              <a:buFont typeface="Times"/>
              <a:buNone/>
              <a:defRPr sz="2400" b="0" i="0" u="none" strike="noStrike" cap="none">
                <a:solidFill>
                  <a:schemeClr val="dk1"/>
                </a:solidFill>
                <a:latin typeface="Times"/>
                <a:ea typeface="Times"/>
                <a:cs typeface="Times"/>
                <a:sym typeface="Times"/>
              </a:defRPr>
            </a:lvl3pPr>
            <a:lvl4pPr marR="0" lvl="3"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4pPr>
            <a:lvl5pPr marR="0" lvl="4"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5pPr>
            <a:lvl6pPr marR="0" lvl="5"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6pPr>
            <a:lvl7pPr marR="0" lvl="6"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7pPr>
            <a:lvl8pPr marR="0" lvl="7"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8pPr>
            <a:lvl9pPr marR="0" lvl="8" algn="l" rtl="0">
              <a:spcBef>
                <a:spcPts val="400"/>
              </a:spcBef>
              <a:spcAft>
                <a:spcPts val="0"/>
              </a:spcAft>
              <a:buClr>
                <a:schemeClr val="dk1"/>
              </a:buClr>
              <a:buSzPts val="2000"/>
              <a:buFont typeface="Times"/>
              <a:buNone/>
              <a:defRPr sz="2000" b="0" i="0" u="none" strike="noStrike" cap="none">
                <a:solidFill>
                  <a:schemeClr val="dk1"/>
                </a:solidFill>
                <a:latin typeface="Times"/>
                <a:ea typeface="Times"/>
                <a:cs typeface="Times"/>
                <a:sym typeface="Times"/>
              </a:defRPr>
            </a:lvl9pPr>
          </a:lstStyle>
          <a:p>
            <a:endParaRPr/>
          </a:p>
        </p:txBody>
      </p:sp>
      <p:sp>
        <p:nvSpPr>
          <p:cNvPr id="42" name="Google Shape;42;p32"/>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Font typeface="Times"/>
              <a:buNone/>
              <a:defRPr sz="1400"/>
            </a:lvl1pPr>
            <a:lvl2pPr marL="914400" lvl="1" indent="-228600" algn="l">
              <a:spcBef>
                <a:spcPts val="240"/>
              </a:spcBef>
              <a:spcAft>
                <a:spcPts val="0"/>
              </a:spcAft>
              <a:buClr>
                <a:schemeClr val="dk1"/>
              </a:buClr>
              <a:buSzPts val="1200"/>
              <a:buFont typeface="Times"/>
              <a:buNone/>
              <a:defRPr sz="1200"/>
            </a:lvl2pPr>
            <a:lvl3pPr marL="1371600" lvl="2" indent="-228600" algn="l">
              <a:spcBef>
                <a:spcPts val="200"/>
              </a:spcBef>
              <a:spcAft>
                <a:spcPts val="0"/>
              </a:spcAft>
              <a:buClr>
                <a:schemeClr val="dk1"/>
              </a:buClr>
              <a:buSzPts val="1000"/>
              <a:buFont typeface="Times"/>
              <a:buNone/>
              <a:defRPr sz="1000"/>
            </a:lvl3pPr>
            <a:lvl4pPr marL="1828800" lvl="3" indent="-228600" algn="l">
              <a:spcBef>
                <a:spcPts val="180"/>
              </a:spcBef>
              <a:spcAft>
                <a:spcPts val="0"/>
              </a:spcAft>
              <a:buClr>
                <a:schemeClr val="dk1"/>
              </a:buClr>
              <a:buSzPts val="900"/>
              <a:buFont typeface="Times"/>
              <a:buNone/>
              <a:defRPr sz="900"/>
            </a:lvl4pPr>
            <a:lvl5pPr marL="2286000" lvl="4" indent="-228600" algn="l">
              <a:spcBef>
                <a:spcPts val="180"/>
              </a:spcBef>
              <a:spcAft>
                <a:spcPts val="0"/>
              </a:spcAft>
              <a:buClr>
                <a:schemeClr val="dk1"/>
              </a:buClr>
              <a:buSzPts val="900"/>
              <a:buFont typeface="Times"/>
              <a:buNone/>
              <a:defRPr sz="900"/>
            </a:lvl5pPr>
            <a:lvl6pPr marL="2743200" lvl="5" indent="-228600" algn="l">
              <a:spcBef>
                <a:spcPts val="180"/>
              </a:spcBef>
              <a:spcAft>
                <a:spcPts val="0"/>
              </a:spcAft>
              <a:buClr>
                <a:schemeClr val="dk1"/>
              </a:buClr>
              <a:buSzPts val="900"/>
              <a:buFont typeface="Times"/>
              <a:buNone/>
              <a:defRPr sz="900"/>
            </a:lvl6pPr>
            <a:lvl7pPr marL="3200400" lvl="6" indent="-228600" algn="l">
              <a:spcBef>
                <a:spcPts val="180"/>
              </a:spcBef>
              <a:spcAft>
                <a:spcPts val="0"/>
              </a:spcAft>
              <a:buClr>
                <a:schemeClr val="dk1"/>
              </a:buClr>
              <a:buSzPts val="900"/>
              <a:buFont typeface="Times"/>
              <a:buNone/>
              <a:defRPr sz="900"/>
            </a:lvl7pPr>
            <a:lvl8pPr marL="3657600" lvl="7" indent="-228600" algn="l">
              <a:spcBef>
                <a:spcPts val="180"/>
              </a:spcBef>
              <a:spcAft>
                <a:spcPts val="0"/>
              </a:spcAft>
              <a:buClr>
                <a:schemeClr val="dk1"/>
              </a:buClr>
              <a:buSzPts val="900"/>
              <a:buFont typeface="Times"/>
              <a:buNone/>
              <a:defRPr sz="900"/>
            </a:lvl8pPr>
            <a:lvl9pPr marL="4114800" lvl="8" indent="-228600" algn="l">
              <a:spcBef>
                <a:spcPts val="180"/>
              </a:spcBef>
              <a:spcAft>
                <a:spcPts val="0"/>
              </a:spcAft>
              <a:buClr>
                <a:schemeClr val="dk1"/>
              </a:buClr>
              <a:buSzPts val="900"/>
              <a:buFont typeface="Times"/>
              <a:buNone/>
              <a:defRPr sz="9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3"/>
        <p:cNvGrpSpPr/>
        <p:nvPr/>
      </p:nvGrpSpPr>
      <p:grpSpPr>
        <a:xfrm>
          <a:off x="0" y="0"/>
          <a:ext cx="0" cy="0"/>
          <a:chOff x="0" y="0"/>
          <a:chExt cx="0" cy="0"/>
        </a:xfrm>
      </p:grpSpPr>
      <p:sp>
        <p:nvSpPr>
          <p:cNvPr id="44" name="Google Shape;44;p33"/>
          <p:cNvSpPr txBox="1">
            <a:spLocks noGrp="1"/>
          </p:cNvSpPr>
          <p:nvPr>
            <p:ph type="title"/>
          </p:nvPr>
        </p:nvSpPr>
        <p:spPr>
          <a:xfrm>
            <a:off x="1600200" y="0"/>
            <a:ext cx="7239000" cy="76200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45" name="Google Shape;45;p33"/>
          <p:cNvSpPr txBox="1">
            <a:spLocks noGrp="1"/>
          </p:cNvSpPr>
          <p:nvPr>
            <p:ph type="body" idx="1"/>
          </p:nvPr>
        </p:nvSpPr>
        <p:spPr>
          <a:xfrm rot="5400000">
            <a:off x="2309018" y="-556419"/>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1" descr="nps_ppt_master"/>
          <p:cNvPicPr preferRelativeResize="0"/>
          <p:nvPr/>
        </p:nvPicPr>
        <p:blipFill rotWithShape="1">
          <a:blip r:embed="rId12">
            <a:alphaModFix/>
          </a:blip>
          <a:srcRect/>
          <a:stretch/>
        </p:blipFill>
        <p:spPr>
          <a:xfrm>
            <a:off x="1588" y="0"/>
            <a:ext cx="9139237" cy="6859588"/>
          </a:xfrm>
          <a:prstGeom prst="rect">
            <a:avLst/>
          </a:prstGeom>
          <a:noFill/>
          <a:ln>
            <a:noFill/>
          </a:ln>
        </p:spPr>
      </p:pic>
      <p:sp>
        <p:nvSpPr>
          <p:cNvPr id="11" name="Google Shape;11;p11"/>
          <p:cNvSpPr txBox="1">
            <a:spLocks noGrp="1"/>
          </p:cNvSpPr>
          <p:nvPr>
            <p:ph type="title"/>
          </p:nvPr>
        </p:nvSpPr>
        <p:spPr>
          <a:xfrm>
            <a:off x="1600200" y="0"/>
            <a:ext cx="7239000" cy="762000"/>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3200" b="1" i="0" u="none" strike="noStrike" cap="none">
                <a:solidFill>
                  <a:schemeClr val="lt1"/>
                </a:solidFill>
                <a:latin typeface="Times"/>
                <a:ea typeface="Times"/>
                <a:cs typeface="Times"/>
                <a:sym typeface="Times"/>
              </a:defRPr>
            </a:lvl1pPr>
            <a:lvl2pPr marR="0" lvl="1" algn="r" rtl="0">
              <a:spcBef>
                <a:spcPts val="0"/>
              </a:spcBef>
              <a:spcAft>
                <a:spcPts val="0"/>
              </a:spcAft>
              <a:buSzPts val="1400"/>
              <a:buNone/>
              <a:defRPr sz="3200" b="1" i="0" u="none" strike="noStrike" cap="none">
                <a:solidFill>
                  <a:schemeClr val="lt1"/>
                </a:solidFill>
                <a:latin typeface="Times"/>
                <a:ea typeface="Times"/>
                <a:cs typeface="Times"/>
                <a:sym typeface="Times"/>
              </a:defRPr>
            </a:lvl2pPr>
            <a:lvl3pPr marR="0" lvl="2" algn="r" rtl="0">
              <a:spcBef>
                <a:spcPts val="0"/>
              </a:spcBef>
              <a:spcAft>
                <a:spcPts val="0"/>
              </a:spcAft>
              <a:buSzPts val="1400"/>
              <a:buNone/>
              <a:defRPr sz="3200" b="1" i="0" u="none" strike="noStrike" cap="none">
                <a:solidFill>
                  <a:schemeClr val="lt1"/>
                </a:solidFill>
                <a:latin typeface="Times"/>
                <a:ea typeface="Times"/>
                <a:cs typeface="Times"/>
                <a:sym typeface="Times"/>
              </a:defRPr>
            </a:lvl3pPr>
            <a:lvl4pPr marR="0" lvl="3" algn="r" rtl="0">
              <a:spcBef>
                <a:spcPts val="0"/>
              </a:spcBef>
              <a:spcAft>
                <a:spcPts val="0"/>
              </a:spcAft>
              <a:buSzPts val="1400"/>
              <a:buNone/>
              <a:defRPr sz="3200" b="1" i="0" u="none" strike="noStrike" cap="none">
                <a:solidFill>
                  <a:schemeClr val="lt1"/>
                </a:solidFill>
                <a:latin typeface="Times"/>
                <a:ea typeface="Times"/>
                <a:cs typeface="Times"/>
                <a:sym typeface="Times"/>
              </a:defRPr>
            </a:lvl4pPr>
            <a:lvl5pPr marR="0" lvl="4" algn="r" rtl="0">
              <a:spcBef>
                <a:spcPts val="0"/>
              </a:spcBef>
              <a:spcAft>
                <a:spcPts val="0"/>
              </a:spcAft>
              <a:buSzPts val="1400"/>
              <a:buNone/>
              <a:defRPr sz="3200" b="1" i="0" u="none" strike="noStrike" cap="none">
                <a:solidFill>
                  <a:schemeClr val="lt1"/>
                </a:solidFill>
                <a:latin typeface="Times"/>
                <a:ea typeface="Times"/>
                <a:cs typeface="Times"/>
                <a:sym typeface="Times"/>
              </a:defRPr>
            </a:lvl5pPr>
            <a:lvl6pPr marR="0" lvl="5" algn="r" rtl="0">
              <a:spcBef>
                <a:spcPts val="0"/>
              </a:spcBef>
              <a:spcAft>
                <a:spcPts val="0"/>
              </a:spcAft>
              <a:buSzPts val="1400"/>
              <a:buNone/>
              <a:defRPr sz="3200" b="1" i="0" u="none" strike="noStrike" cap="none">
                <a:solidFill>
                  <a:schemeClr val="lt1"/>
                </a:solidFill>
                <a:latin typeface="Times"/>
                <a:ea typeface="Times"/>
                <a:cs typeface="Times"/>
                <a:sym typeface="Times"/>
              </a:defRPr>
            </a:lvl6pPr>
            <a:lvl7pPr marR="0" lvl="6" algn="r" rtl="0">
              <a:spcBef>
                <a:spcPts val="0"/>
              </a:spcBef>
              <a:spcAft>
                <a:spcPts val="0"/>
              </a:spcAft>
              <a:buSzPts val="1400"/>
              <a:buNone/>
              <a:defRPr sz="3200" b="1" i="0" u="none" strike="noStrike" cap="none">
                <a:solidFill>
                  <a:schemeClr val="lt1"/>
                </a:solidFill>
                <a:latin typeface="Times"/>
                <a:ea typeface="Times"/>
                <a:cs typeface="Times"/>
                <a:sym typeface="Times"/>
              </a:defRPr>
            </a:lvl7pPr>
            <a:lvl8pPr marR="0" lvl="7" algn="r" rtl="0">
              <a:spcBef>
                <a:spcPts val="0"/>
              </a:spcBef>
              <a:spcAft>
                <a:spcPts val="0"/>
              </a:spcAft>
              <a:buSzPts val="1400"/>
              <a:buNone/>
              <a:defRPr sz="3200" b="1" i="0" u="none" strike="noStrike" cap="none">
                <a:solidFill>
                  <a:schemeClr val="lt1"/>
                </a:solidFill>
                <a:latin typeface="Times"/>
                <a:ea typeface="Times"/>
                <a:cs typeface="Times"/>
                <a:sym typeface="Times"/>
              </a:defRPr>
            </a:lvl8pPr>
            <a:lvl9pPr marR="0" lvl="8" algn="r" rtl="0">
              <a:spcBef>
                <a:spcPts val="0"/>
              </a:spcBef>
              <a:spcAft>
                <a:spcPts val="0"/>
              </a:spcAft>
              <a:buSzPts val="1400"/>
              <a:buNone/>
              <a:defRPr sz="3200" b="1" i="0" u="none" strike="noStrike" cap="none">
                <a:solidFill>
                  <a:schemeClr val="lt1"/>
                </a:solidFill>
                <a:latin typeface="Times"/>
                <a:ea typeface="Times"/>
                <a:cs typeface="Times"/>
                <a:sym typeface="Times"/>
              </a:defRPr>
            </a:lvl9pPr>
          </a:lstStyle>
          <a:p>
            <a:endParaRPr/>
          </a:p>
        </p:txBody>
      </p:sp>
      <p:sp>
        <p:nvSpPr>
          <p:cNvPr id="12" name="Google Shape;12;p11"/>
          <p:cNvSpPr txBox="1">
            <a:spLocks noGrp="1"/>
          </p:cNvSpPr>
          <p:nvPr>
            <p:ph type="body" idx="1"/>
          </p:nvPr>
        </p:nvSpPr>
        <p:spPr>
          <a:xfrm>
            <a:off x="457200" y="12954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Times"/>
              <a:buChar char="•"/>
              <a:defRPr sz="3200" b="0" i="0" u="none" strike="noStrike" cap="none">
                <a:solidFill>
                  <a:schemeClr val="dk1"/>
                </a:solidFill>
                <a:latin typeface="Times"/>
                <a:ea typeface="Times"/>
                <a:cs typeface="Times"/>
                <a:sym typeface="Times"/>
              </a:defRPr>
            </a:lvl1pPr>
            <a:lvl2pPr marL="914400" marR="0" lvl="1" indent="-406400" algn="l" rtl="0">
              <a:spcBef>
                <a:spcPts val="560"/>
              </a:spcBef>
              <a:spcAft>
                <a:spcPts val="0"/>
              </a:spcAft>
              <a:buClr>
                <a:schemeClr val="dk1"/>
              </a:buClr>
              <a:buSzPts val="2800"/>
              <a:buFont typeface="Times"/>
              <a:buChar char="–"/>
              <a:defRPr sz="2800" b="0" i="0" u="none" strike="noStrike" cap="none">
                <a:solidFill>
                  <a:schemeClr val="dk1"/>
                </a:solidFill>
                <a:latin typeface="Times"/>
                <a:ea typeface="Times"/>
                <a:cs typeface="Times"/>
                <a:sym typeface="Times"/>
              </a:defRPr>
            </a:lvl2pPr>
            <a:lvl3pPr marL="1371600" marR="0" lvl="2" indent="-381000" algn="l" rtl="0">
              <a:spcBef>
                <a:spcPts val="480"/>
              </a:spcBef>
              <a:spcAft>
                <a:spcPts val="0"/>
              </a:spcAft>
              <a:buClr>
                <a:schemeClr val="dk1"/>
              </a:buClr>
              <a:buSzPts val="2400"/>
              <a:buFont typeface="Times"/>
              <a:buChar char="•"/>
              <a:defRPr sz="2400" b="0" i="0" u="none" strike="noStrike" cap="none">
                <a:solidFill>
                  <a:schemeClr val="dk1"/>
                </a:solidFill>
                <a:latin typeface="Times"/>
                <a:ea typeface="Times"/>
                <a:cs typeface="Times"/>
                <a:sym typeface="Times"/>
              </a:defRPr>
            </a:lvl3pPr>
            <a:lvl4pPr marL="1828800" marR="0" lvl="3"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4pPr>
            <a:lvl5pPr marL="2286000" marR="0" lvl="4"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5pPr>
            <a:lvl6pPr marL="2743200" marR="0" lvl="5"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6pPr>
            <a:lvl7pPr marL="3200400" marR="0" lvl="6"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7pPr>
            <a:lvl8pPr marL="3657600" marR="0" lvl="7"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8pPr>
            <a:lvl9pPr marL="4114800" marR="0" lvl="8"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9"/>
        <p:cNvGrpSpPr/>
        <p:nvPr/>
      </p:nvGrpSpPr>
      <p:grpSpPr>
        <a:xfrm>
          <a:off x="0" y="0"/>
          <a:ext cx="0" cy="0"/>
          <a:chOff x="0" y="0"/>
          <a:chExt cx="0" cy="0"/>
        </a:xfrm>
      </p:grpSpPr>
      <p:pic>
        <p:nvPicPr>
          <p:cNvPr id="50" name="Google Shape;50;p13" descr="nps_ppt_slide"/>
          <p:cNvPicPr preferRelativeResize="0"/>
          <p:nvPr/>
        </p:nvPicPr>
        <p:blipFill rotWithShape="1">
          <a:blip r:embed="rId9">
            <a:alphaModFix/>
          </a:blip>
          <a:srcRect/>
          <a:stretch/>
        </p:blipFill>
        <p:spPr>
          <a:xfrm>
            <a:off x="0" y="0"/>
            <a:ext cx="9144000" cy="6856413"/>
          </a:xfrm>
          <a:prstGeom prst="rect">
            <a:avLst/>
          </a:prstGeom>
          <a:noFill/>
          <a:ln>
            <a:noFill/>
          </a:ln>
        </p:spPr>
      </p:pic>
      <p:sp>
        <p:nvSpPr>
          <p:cNvPr id="51" name="Google Shape;51;p13"/>
          <p:cNvSpPr txBox="1">
            <a:spLocks noGrp="1"/>
          </p:cNvSpPr>
          <p:nvPr>
            <p:ph type="title"/>
          </p:nvPr>
        </p:nvSpPr>
        <p:spPr>
          <a:xfrm>
            <a:off x="1600200" y="0"/>
            <a:ext cx="7239000" cy="762000"/>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3200" b="1" i="0" u="none" strike="noStrike" cap="none">
                <a:solidFill>
                  <a:schemeClr val="lt1"/>
                </a:solidFill>
                <a:latin typeface="Times"/>
                <a:ea typeface="Times"/>
                <a:cs typeface="Times"/>
                <a:sym typeface="Times"/>
              </a:defRPr>
            </a:lvl1pPr>
            <a:lvl2pPr marR="0" lvl="1" algn="r" rtl="0">
              <a:spcBef>
                <a:spcPts val="0"/>
              </a:spcBef>
              <a:spcAft>
                <a:spcPts val="0"/>
              </a:spcAft>
              <a:buSzPts val="1400"/>
              <a:buNone/>
              <a:defRPr sz="3200" b="1" i="0" u="none" strike="noStrike" cap="none">
                <a:solidFill>
                  <a:schemeClr val="lt1"/>
                </a:solidFill>
                <a:latin typeface="Times"/>
                <a:ea typeface="Times"/>
                <a:cs typeface="Times"/>
                <a:sym typeface="Times"/>
              </a:defRPr>
            </a:lvl2pPr>
            <a:lvl3pPr marR="0" lvl="2" algn="r" rtl="0">
              <a:spcBef>
                <a:spcPts val="0"/>
              </a:spcBef>
              <a:spcAft>
                <a:spcPts val="0"/>
              </a:spcAft>
              <a:buSzPts val="1400"/>
              <a:buNone/>
              <a:defRPr sz="3200" b="1" i="0" u="none" strike="noStrike" cap="none">
                <a:solidFill>
                  <a:schemeClr val="lt1"/>
                </a:solidFill>
                <a:latin typeface="Times"/>
                <a:ea typeface="Times"/>
                <a:cs typeface="Times"/>
                <a:sym typeface="Times"/>
              </a:defRPr>
            </a:lvl3pPr>
            <a:lvl4pPr marR="0" lvl="3" algn="r" rtl="0">
              <a:spcBef>
                <a:spcPts val="0"/>
              </a:spcBef>
              <a:spcAft>
                <a:spcPts val="0"/>
              </a:spcAft>
              <a:buSzPts val="1400"/>
              <a:buNone/>
              <a:defRPr sz="3200" b="1" i="0" u="none" strike="noStrike" cap="none">
                <a:solidFill>
                  <a:schemeClr val="lt1"/>
                </a:solidFill>
                <a:latin typeface="Times"/>
                <a:ea typeface="Times"/>
                <a:cs typeface="Times"/>
                <a:sym typeface="Times"/>
              </a:defRPr>
            </a:lvl4pPr>
            <a:lvl5pPr marR="0" lvl="4" algn="r" rtl="0">
              <a:spcBef>
                <a:spcPts val="0"/>
              </a:spcBef>
              <a:spcAft>
                <a:spcPts val="0"/>
              </a:spcAft>
              <a:buSzPts val="1400"/>
              <a:buNone/>
              <a:defRPr sz="3200" b="1" i="0" u="none" strike="noStrike" cap="none">
                <a:solidFill>
                  <a:schemeClr val="lt1"/>
                </a:solidFill>
                <a:latin typeface="Times"/>
                <a:ea typeface="Times"/>
                <a:cs typeface="Times"/>
                <a:sym typeface="Times"/>
              </a:defRPr>
            </a:lvl5pPr>
            <a:lvl6pPr marR="0" lvl="5" algn="r" rtl="0">
              <a:spcBef>
                <a:spcPts val="0"/>
              </a:spcBef>
              <a:spcAft>
                <a:spcPts val="0"/>
              </a:spcAft>
              <a:buSzPts val="1400"/>
              <a:buNone/>
              <a:defRPr sz="3200" b="1" i="0" u="none" strike="noStrike" cap="none">
                <a:solidFill>
                  <a:schemeClr val="lt1"/>
                </a:solidFill>
                <a:latin typeface="Times"/>
                <a:ea typeface="Times"/>
                <a:cs typeface="Times"/>
                <a:sym typeface="Times"/>
              </a:defRPr>
            </a:lvl6pPr>
            <a:lvl7pPr marR="0" lvl="6" algn="r" rtl="0">
              <a:spcBef>
                <a:spcPts val="0"/>
              </a:spcBef>
              <a:spcAft>
                <a:spcPts val="0"/>
              </a:spcAft>
              <a:buSzPts val="1400"/>
              <a:buNone/>
              <a:defRPr sz="3200" b="1" i="0" u="none" strike="noStrike" cap="none">
                <a:solidFill>
                  <a:schemeClr val="lt1"/>
                </a:solidFill>
                <a:latin typeface="Times"/>
                <a:ea typeface="Times"/>
                <a:cs typeface="Times"/>
                <a:sym typeface="Times"/>
              </a:defRPr>
            </a:lvl7pPr>
            <a:lvl8pPr marR="0" lvl="7" algn="r" rtl="0">
              <a:spcBef>
                <a:spcPts val="0"/>
              </a:spcBef>
              <a:spcAft>
                <a:spcPts val="0"/>
              </a:spcAft>
              <a:buSzPts val="1400"/>
              <a:buNone/>
              <a:defRPr sz="3200" b="1" i="0" u="none" strike="noStrike" cap="none">
                <a:solidFill>
                  <a:schemeClr val="lt1"/>
                </a:solidFill>
                <a:latin typeface="Times"/>
                <a:ea typeface="Times"/>
                <a:cs typeface="Times"/>
                <a:sym typeface="Times"/>
              </a:defRPr>
            </a:lvl8pPr>
            <a:lvl9pPr marR="0" lvl="8" algn="r" rtl="0">
              <a:spcBef>
                <a:spcPts val="0"/>
              </a:spcBef>
              <a:spcAft>
                <a:spcPts val="0"/>
              </a:spcAft>
              <a:buSzPts val="1400"/>
              <a:buNone/>
              <a:defRPr sz="3200" b="1" i="0" u="none" strike="noStrike" cap="none">
                <a:solidFill>
                  <a:schemeClr val="lt1"/>
                </a:solidFill>
                <a:latin typeface="Times"/>
                <a:ea typeface="Times"/>
                <a:cs typeface="Times"/>
                <a:sym typeface="Times"/>
              </a:defRPr>
            </a:lvl9pPr>
          </a:lstStyle>
          <a:p>
            <a:endParaRPr/>
          </a:p>
        </p:txBody>
      </p:sp>
      <p:sp>
        <p:nvSpPr>
          <p:cNvPr id="52" name="Google Shape;52;p13"/>
          <p:cNvSpPr txBox="1">
            <a:spLocks noGrp="1"/>
          </p:cNvSpPr>
          <p:nvPr>
            <p:ph type="body" idx="1"/>
          </p:nvPr>
        </p:nvSpPr>
        <p:spPr>
          <a:xfrm>
            <a:off x="457200" y="12954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Times"/>
              <a:buChar char="•"/>
              <a:defRPr sz="3200" b="0" i="0" u="none" strike="noStrike" cap="none">
                <a:solidFill>
                  <a:schemeClr val="dk1"/>
                </a:solidFill>
                <a:latin typeface="Times"/>
                <a:ea typeface="Times"/>
                <a:cs typeface="Times"/>
                <a:sym typeface="Times"/>
              </a:defRPr>
            </a:lvl1pPr>
            <a:lvl2pPr marL="914400" marR="0" lvl="1" indent="-406400" algn="l" rtl="0">
              <a:spcBef>
                <a:spcPts val="560"/>
              </a:spcBef>
              <a:spcAft>
                <a:spcPts val="0"/>
              </a:spcAft>
              <a:buClr>
                <a:schemeClr val="dk1"/>
              </a:buClr>
              <a:buSzPts val="2800"/>
              <a:buFont typeface="Times"/>
              <a:buChar char="–"/>
              <a:defRPr sz="2800" b="0" i="0" u="none" strike="noStrike" cap="none">
                <a:solidFill>
                  <a:schemeClr val="dk1"/>
                </a:solidFill>
                <a:latin typeface="Times"/>
                <a:ea typeface="Times"/>
                <a:cs typeface="Times"/>
                <a:sym typeface="Times"/>
              </a:defRPr>
            </a:lvl2pPr>
            <a:lvl3pPr marL="1371600" marR="0" lvl="2" indent="-381000" algn="l" rtl="0">
              <a:spcBef>
                <a:spcPts val="480"/>
              </a:spcBef>
              <a:spcAft>
                <a:spcPts val="0"/>
              </a:spcAft>
              <a:buClr>
                <a:schemeClr val="dk1"/>
              </a:buClr>
              <a:buSzPts val="2400"/>
              <a:buFont typeface="Times"/>
              <a:buChar char="•"/>
              <a:defRPr sz="2400" b="0" i="0" u="none" strike="noStrike" cap="none">
                <a:solidFill>
                  <a:schemeClr val="dk1"/>
                </a:solidFill>
                <a:latin typeface="Times"/>
                <a:ea typeface="Times"/>
                <a:cs typeface="Times"/>
                <a:sym typeface="Times"/>
              </a:defRPr>
            </a:lvl3pPr>
            <a:lvl4pPr marL="1828800" marR="0" lvl="3"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4pPr>
            <a:lvl5pPr marL="2286000" marR="0" lvl="4"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5pPr>
            <a:lvl6pPr marL="2743200" marR="0" lvl="5"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6pPr>
            <a:lvl7pPr marL="3200400" marR="0" lvl="6"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7pPr>
            <a:lvl8pPr marL="3657600" marR="0" lvl="7"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8pPr>
            <a:lvl9pPr marL="4114800" marR="0" lvl="8" indent="-355600" algn="l" rtl="0">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9pPr>
          </a:lstStyle>
          <a:p>
            <a:endParaRPr/>
          </a:p>
        </p:txBody>
      </p:sp>
      <p:sp>
        <p:nvSpPr>
          <p:cNvPr id="53" name="Google Shape;53;p13"/>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4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13"/>
          <p:cNvSpPr txBox="1">
            <a:spLocks noGrp="1"/>
          </p:cNvSpPr>
          <p:nvPr>
            <p:ph type="ftr" idx="11"/>
          </p:nvPr>
        </p:nvSpPr>
        <p:spPr>
          <a:xfrm>
            <a:off x="3352800" y="6305550"/>
            <a:ext cx="2895600" cy="476250"/>
          </a:xfrm>
          <a:prstGeom prst="rect">
            <a:avLst/>
          </a:prstGeom>
          <a:noFill/>
          <a:ln>
            <a:noFill/>
          </a:ln>
        </p:spPr>
        <p:txBody>
          <a:bodyPr spcFirstLastPara="1" wrap="square" lIns="91425" tIns="45700" rIns="91425" bIns="45700" anchor="t" anchorCtr="0">
            <a:noAutofit/>
          </a:bodyPr>
          <a:lstStyle>
            <a:lvl1pPr marR="0" lvl="0" algn="ctr" rtl="0">
              <a:spcBef>
                <a:spcPts val="0"/>
              </a:spcBef>
              <a:spcAft>
                <a:spcPts val="0"/>
              </a:spcAft>
              <a:buSzPts val="1400"/>
              <a:buNone/>
              <a:defRPr sz="14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5" name="Google Shape;55;p13"/>
          <p:cNvSpPr txBox="1">
            <a:spLocks noGrp="1"/>
          </p:cNvSpPr>
          <p:nvPr>
            <p:ph type="sldNum" idx="12"/>
          </p:nvPr>
        </p:nvSpPr>
        <p:spPr>
          <a:xfrm>
            <a:off x="6553200" y="6245225"/>
            <a:ext cx="2133600" cy="476250"/>
          </a:xfrm>
          <a:prstGeom prst="rect">
            <a:avLst/>
          </a:prstGeom>
          <a:noFill/>
          <a:ln>
            <a:noFill/>
          </a:ln>
        </p:spPr>
        <p:txBody>
          <a:bodyPr spcFirstLastPara="1" wrap="square" lIns="91425" tIns="45700" rIns="91425" bIns="45700" anchor="t" anchorCtr="0">
            <a:noAutofit/>
          </a:bodyPr>
          <a:lstStyle>
            <a:lvl1pPr marL="0" marR="0" lvl="0" indent="0" algn="r" rtl="0">
              <a:spcBef>
                <a:spcPts val="0"/>
              </a:spcBef>
              <a:spcAft>
                <a:spcPts val="0"/>
              </a:spcAft>
              <a:buNone/>
              <a:defRPr sz="1400" b="0" i="0" u="none" strike="noStrike" cap="none">
                <a:solidFill>
                  <a:schemeClr val="dk1"/>
                </a:solidFill>
                <a:latin typeface="Arial"/>
                <a:ea typeface="Arial"/>
                <a:cs typeface="Arial"/>
                <a:sym typeface="Arial"/>
              </a:defRPr>
            </a:lvl1pPr>
            <a:lvl2pPr marL="0" marR="0" lvl="1" indent="0" algn="r" rtl="0">
              <a:spcBef>
                <a:spcPts val="0"/>
              </a:spcBef>
              <a:spcAft>
                <a:spcPts val="0"/>
              </a:spcAft>
              <a:buNone/>
              <a:defRPr sz="1400" b="0" i="0" u="none" strike="noStrike" cap="none">
                <a:solidFill>
                  <a:schemeClr val="dk1"/>
                </a:solidFill>
                <a:latin typeface="Arial"/>
                <a:ea typeface="Arial"/>
                <a:cs typeface="Arial"/>
                <a:sym typeface="Arial"/>
              </a:defRPr>
            </a:lvl2pPr>
            <a:lvl3pPr marL="0" marR="0" lvl="2" indent="0" algn="r" rtl="0">
              <a:spcBef>
                <a:spcPts val="0"/>
              </a:spcBef>
              <a:spcAft>
                <a:spcPts val="0"/>
              </a:spcAft>
              <a:buNone/>
              <a:defRPr sz="1400" b="0" i="0" u="none" strike="noStrike" cap="none">
                <a:solidFill>
                  <a:schemeClr val="dk1"/>
                </a:solidFill>
                <a:latin typeface="Arial"/>
                <a:ea typeface="Arial"/>
                <a:cs typeface="Arial"/>
                <a:sym typeface="Arial"/>
              </a:defRPr>
            </a:lvl3pPr>
            <a:lvl4pPr marL="0" marR="0" lvl="3" indent="0" algn="r" rtl="0">
              <a:spcBef>
                <a:spcPts val="0"/>
              </a:spcBef>
              <a:spcAft>
                <a:spcPts val="0"/>
              </a:spcAft>
              <a:buNone/>
              <a:defRPr sz="1400" b="0" i="0" u="none" strike="noStrike" cap="none">
                <a:solidFill>
                  <a:schemeClr val="dk1"/>
                </a:solidFill>
                <a:latin typeface="Arial"/>
                <a:ea typeface="Arial"/>
                <a:cs typeface="Arial"/>
                <a:sym typeface="Arial"/>
              </a:defRPr>
            </a:lvl4pPr>
            <a:lvl5pPr marL="0" marR="0" lvl="4" indent="0" algn="r" rtl="0">
              <a:spcBef>
                <a:spcPts val="0"/>
              </a:spcBef>
              <a:spcAft>
                <a:spcPts val="0"/>
              </a:spcAft>
              <a:buNone/>
              <a:defRPr sz="1400" b="0" i="0" u="none" strike="noStrike" cap="none">
                <a:solidFill>
                  <a:schemeClr val="dk1"/>
                </a:solidFill>
                <a:latin typeface="Arial"/>
                <a:ea typeface="Arial"/>
                <a:cs typeface="Arial"/>
                <a:sym typeface="Arial"/>
              </a:defRPr>
            </a:lvl5pPr>
            <a:lvl6pPr marL="0" marR="0" lvl="5" indent="0" algn="r" rtl="0">
              <a:spcBef>
                <a:spcPts val="0"/>
              </a:spcBef>
              <a:spcAft>
                <a:spcPts val="0"/>
              </a:spcAft>
              <a:buNone/>
              <a:defRPr sz="1400" b="0" i="0" u="none" strike="noStrike" cap="none">
                <a:solidFill>
                  <a:schemeClr val="dk1"/>
                </a:solidFill>
                <a:latin typeface="Arial"/>
                <a:ea typeface="Arial"/>
                <a:cs typeface="Arial"/>
                <a:sym typeface="Arial"/>
              </a:defRPr>
            </a:lvl6pPr>
            <a:lvl7pPr marL="0" marR="0" lvl="6" indent="0" algn="r" rtl="0">
              <a:spcBef>
                <a:spcPts val="0"/>
              </a:spcBef>
              <a:spcAft>
                <a:spcPts val="0"/>
              </a:spcAft>
              <a:buNone/>
              <a:defRPr sz="1400" b="0" i="0" u="none" strike="noStrike" cap="none">
                <a:solidFill>
                  <a:schemeClr val="dk1"/>
                </a:solidFill>
                <a:latin typeface="Arial"/>
                <a:ea typeface="Arial"/>
                <a:cs typeface="Arial"/>
                <a:sym typeface="Arial"/>
              </a:defRPr>
            </a:lvl7pPr>
            <a:lvl8pPr marL="0" marR="0" lvl="7" indent="0" algn="r" rtl="0">
              <a:spcBef>
                <a:spcPts val="0"/>
              </a:spcBef>
              <a:spcAft>
                <a:spcPts val="0"/>
              </a:spcAft>
              <a:buNone/>
              <a:defRPr sz="1400" b="0" i="0" u="none" strike="noStrike" cap="none">
                <a:solidFill>
                  <a:schemeClr val="dk1"/>
                </a:solidFill>
                <a:latin typeface="Arial"/>
                <a:ea typeface="Arial"/>
                <a:cs typeface="Arial"/>
                <a:sym typeface="Arial"/>
              </a:defRPr>
            </a:lvl8pPr>
            <a:lvl9pPr marL="0" marR="0" lvl="8" indent="0" algn="r" rtl="0">
              <a:spcBef>
                <a:spcPts val="0"/>
              </a:spcBef>
              <a:spcAft>
                <a:spcPts val="0"/>
              </a:spcAft>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 id="2147483669" r:id="rId5"/>
    <p:sldLayoutId id="2147483670" r:id="rId6"/>
    <p:sldLayoutId id="2147483671"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
          <p:cNvSpPr txBox="1">
            <a:spLocks noGrp="1"/>
          </p:cNvSpPr>
          <p:nvPr>
            <p:ph type="ctrTitle"/>
          </p:nvPr>
        </p:nvSpPr>
        <p:spPr>
          <a:xfrm>
            <a:off x="735291" y="2667156"/>
            <a:ext cx="7993930" cy="1632291"/>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sz="3600" err="1">
                <a:latin typeface="Times New Roman"/>
                <a:ea typeface="Times New Roman"/>
                <a:cs typeface="Times New Roman"/>
                <a:sym typeface="Times New Roman"/>
              </a:rPr>
              <a:t>Calytrix</a:t>
            </a:r>
            <a:r>
              <a:rPr lang="en-US" sz="3600">
                <a:latin typeface="Times New Roman"/>
                <a:ea typeface="Times New Roman"/>
                <a:cs typeface="Times New Roman"/>
                <a:sym typeface="Times New Roman"/>
              </a:rPr>
              <a:t> Comm Net Radio and Communications Networking</a:t>
            </a:r>
            <a:endParaRPr lang="en-US"/>
          </a:p>
        </p:txBody>
      </p:sp>
      <p:sp>
        <p:nvSpPr>
          <p:cNvPr id="130" name="Google Shape;130;p1"/>
          <p:cNvSpPr txBox="1">
            <a:spLocks noGrp="1"/>
          </p:cNvSpPr>
          <p:nvPr>
            <p:ph type="subTitle" idx="1"/>
          </p:nvPr>
        </p:nvSpPr>
        <p:spPr>
          <a:xfrm>
            <a:off x="1379456" y="5318943"/>
            <a:ext cx="6705600" cy="1281113"/>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lt1"/>
              </a:buClr>
              <a:buSzPts val="1600"/>
              <a:buFont typeface="Times New Roman"/>
              <a:buNone/>
            </a:pPr>
            <a:br>
              <a:rPr lang="en-US" sz="1600">
                <a:solidFill>
                  <a:schemeClr val="lt1"/>
                </a:solidFill>
                <a:latin typeface="Times New Roman"/>
                <a:ea typeface="Times New Roman"/>
                <a:cs typeface="Times New Roman"/>
                <a:sym typeface="Times New Roman"/>
              </a:rPr>
            </a:br>
            <a:r>
              <a:rPr lang="en-US" sz="1600">
                <a:solidFill>
                  <a:schemeClr val="lt1"/>
                </a:solidFill>
                <a:latin typeface="Times New Roman"/>
                <a:ea typeface="Times New Roman"/>
                <a:cs typeface="Times New Roman"/>
                <a:sym typeface="Times New Roman"/>
              </a:rPr>
              <a:t>Capt Matthew Robinson</a:t>
            </a:r>
          </a:p>
          <a:p>
            <a:pPr marL="0" lvl="0" indent="0" rtl="0">
              <a:spcBef>
                <a:spcPts val="0"/>
              </a:spcBef>
              <a:spcAft>
                <a:spcPts val="0"/>
              </a:spcAft>
              <a:buClr>
                <a:schemeClr val="lt1"/>
              </a:buClr>
              <a:buSzPts val="1600"/>
              <a:buFont typeface="Times New Roman"/>
              <a:buNone/>
            </a:pPr>
            <a:r>
              <a:rPr lang="en-US" sz="1600">
                <a:solidFill>
                  <a:schemeClr val="lt1"/>
                </a:solidFill>
                <a:latin typeface="Times New Roman"/>
                <a:cs typeface="Times New Roman"/>
                <a:sym typeface="Times New Roman"/>
              </a:rPr>
              <a:t>Capt Max Schlessel</a:t>
            </a:r>
            <a:endParaRPr/>
          </a:p>
        </p:txBody>
      </p:sp>
      <p:sp>
        <p:nvSpPr>
          <p:cNvPr id="131" name="Google Shape;131;p1"/>
          <p:cNvSpPr txBox="1"/>
          <p:nvPr/>
        </p:nvSpPr>
        <p:spPr>
          <a:xfrm>
            <a:off x="5943600" y="6234113"/>
            <a:ext cx="3200400" cy="33655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0" i="1" u="none" strike="noStrike" cap="none">
                <a:solidFill>
                  <a:schemeClr val="lt1"/>
                </a:solidFill>
                <a:latin typeface="Arial"/>
                <a:ea typeface="Arial"/>
                <a:cs typeface="Arial"/>
                <a:sym typeface="Arial"/>
              </a:rPr>
              <a:t>Excellence Through Knowledge</a:t>
            </a:r>
            <a:endParaRPr/>
          </a:p>
        </p:txBody>
      </p:sp>
      <p:sp>
        <p:nvSpPr>
          <p:cNvPr id="132" name="Google Shape;132;p1"/>
          <p:cNvSpPr txBox="1"/>
          <p:nvPr/>
        </p:nvSpPr>
        <p:spPr>
          <a:xfrm>
            <a:off x="1379456" y="4319125"/>
            <a:ext cx="670560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i="0" u="none" strike="noStrike" cap="none">
                <a:solidFill>
                  <a:schemeClr val="lt1"/>
                </a:solidFill>
                <a:latin typeface="Times New Roman"/>
                <a:ea typeface="Times New Roman"/>
                <a:cs typeface="Times New Roman"/>
                <a:sym typeface="Times New Roman"/>
              </a:rPr>
              <a:t>MV3500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56439-D5DD-4519-8E23-2A38D6A6DA30}"/>
              </a:ext>
            </a:extLst>
          </p:cNvPr>
          <p:cNvSpPr>
            <a:spLocks noGrp="1"/>
          </p:cNvSpPr>
          <p:nvPr>
            <p:ph type="title"/>
          </p:nvPr>
        </p:nvSpPr>
        <p:spPr/>
        <p:txBody>
          <a:bodyPr/>
          <a:lstStyle/>
          <a:p>
            <a:r>
              <a:rPr lang="en-US"/>
              <a:t>Discussion</a:t>
            </a:r>
          </a:p>
        </p:txBody>
      </p:sp>
      <p:sp>
        <p:nvSpPr>
          <p:cNvPr id="3" name="Text Placeholder 2">
            <a:extLst>
              <a:ext uri="{FF2B5EF4-FFF2-40B4-BE49-F238E27FC236}">
                <a16:creationId xmlns:a16="http://schemas.microsoft.com/office/drawing/2014/main" id="{CAAC64F2-8690-455D-B452-E5C8C721045E}"/>
              </a:ext>
            </a:extLst>
          </p:cNvPr>
          <p:cNvSpPr>
            <a:spLocks noGrp="1"/>
          </p:cNvSpPr>
          <p:nvPr>
            <p:ph type="body" idx="1"/>
          </p:nvPr>
        </p:nvSpPr>
        <p:spPr>
          <a:xfrm>
            <a:off x="457199" y="1295400"/>
            <a:ext cx="8127737" cy="4525963"/>
          </a:xfrm>
        </p:spPr>
        <p:txBody>
          <a:bodyPr/>
          <a:lstStyle/>
          <a:p>
            <a:r>
              <a:rPr lang="en-US"/>
              <a:t>What does </a:t>
            </a:r>
            <a:r>
              <a:rPr lang="en-US" err="1"/>
              <a:t>Calytrix</a:t>
            </a:r>
            <a:r>
              <a:rPr lang="en-US"/>
              <a:t> do well</a:t>
            </a:r>
          </a:p>
          <a:p>
            <a:r>
              <a:rPr lang="en-US"/>
              <a:t>How does it improve training interoperability</a:t>
            </a:r>
          </a:p>
          <a:p>
            <a:r>
              <a:rPr lang="en-US"/>
              <a:t>How does it work</a:t>
            </a:r>
          </a:p>
          <a:p>
            <a:r>
              <a:rPr lang="en-US"/>
              <a:t>Ho we built our own VoIP program</a:t>
            </a:r>
          </a:p>
          <a:p>
            <a:endParaRPr lang="en-US"/>
          </a:p>
          <a:p>
            <a:endParaRPr lang="en-US"/>
          </a:p>
        </p:txBody>
      </p:sp>
      <p:sp>
        <p:nvSpPr>
          <p:cNvPr id="5" name="Slide Number Placeholder 4">
            <a:extLst>
              <a:ext uri="{FF2B5EF4-FFF2-40B4-BE49-F238E27FC236}">
                <a16:creationId xmlns:a16="http://schemas.microsoft.com/office/drawing/2014/main" id="{9700F4F3-610F-4FB3-BF21-EEC4EF943CD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10</a:t>
            </a:fld>
            <a:endParaRPr lang="en-US"/>
          </a:p>
        </p:txBody>
      </p:sp>
    </p:spTree>
    <p:extLst>
      <p:ext uri="{BB962C8B-B14F-4D97-AF65-F5344CB8AC3E}">
        <p14:creationId xmlns:p14="http://schemas.microsoft.com/office/powerpoint/2010/main" val="794456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867EB-F1D2-4163-A218-0AC5F20015E5}"/>
              </a:ext>
            </a:extLst>
          </p:cNvPr>
          <p:cNvSpPr>
            <a:spLocks noGrp="1"/>
          </p:cNvSpPr>
          <p:nvPr>
            <p:ph type="title"/>
          </p:nvPr>
        </p:nvSpPr>
        <p:spPr/>
        <p:txBody>
          <a:bodyPr/>
          <a:lstStyle/>
          <a:p>
            <a:r>
              <a:rPr lang="en-US"/>
              <a:t>CNR-Sim Goals</a:t>
            </a:r>
          </a:p>
        </p:txBody>
      </p:sp>
      <p:sp>
        <p:nvSpPr>
          <p:cNvPr id="4" name="Text Placeholder 3">
            <a:extLst>
              <a:ext uri="{FF2B5EF4-FFF2-40B4-BE49-F238E27FC236}">
                <a16:creationId xmlns:a16="http://schemas.microsoft.com/office/drawing/2014/main" id="{6FEA8579-B513-463C-A8B4-1B39131699CC}"/>
              </a:ext>
            </a:extLst>
          </p:cNvPr>
          <p:cNvSpPr>
            <a:spLocks noGrp="1"/>
          </p:cNvSpPr>
          <p:nvPr>
            <p:ph type="body" idx="2"/>
          </p:nvPr>
        </p:nvSpPr>
        <p:spPr/>
        <p:txBody>
          <a:bodyPr/>
          <a:lstStyle/>
          <a:p>
            <a:r>
              <a:rPr lang="en-US" b="0" i="0">
                <a:solidFill>
                  <a:srgbClr val="000000"/>
                </a:solidFill>
                <a:effectLst/>
                <a:latin typeface="Times New Roman" panose="02020603050405020304" pitchFamily="18" charset="0"/>
              </a:rPr>
              <a:t>“Real radios are expensive, difficult to obtain, need to be secured and require ongoing maintenance. CNR-Sim provides the alternative solution to using real radios for communications training.”</a:t>
            </a:r>
            <a:endParaRPr lang="en-US"/>
          </a:p>
        </p:txBody>
      </p:sp>
      <p:sp>
        <p:nvSpPr>
          <p:cNvPr id="5" name="Slide Number Placeholder 4">
            <a:extLst>
              <a:ext uri="{FF2B5EF4-FFF2-40B4-BE49-F238E27FC236}">
                <a16:creationId xmlns:a16="http://schemas.microsoft.com/office/drawing/2014/main" id="{8C304BB5-2F79-4B61-B7A0-D78CA0EB8FC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11</a:t>
            </a:fld>
            <a:endParaRPr lang="en-US"/>
          </a:p>
        </p:txBody>
      </p:sp>
      <p:pic>
        <p:nvPicPr>
          <p:cNvPr id="7" name="Picture 6">
            <a:extLst>
              <a:ext uri="{FF2B5EF4-FFF2-40B4-BE49-F238E27FC236}">
                <a16:creationId xmlns:a16="http://schemas.microsoft.com/office/drawing/2014/main" id="{7D276AEE-00B7-4B23-AD6B-3C0FC5F3D46F}"/>
              </a:ext>
            </a:extLst>
          </p:cNvPr>
          <p:cNvPicPr>
            <a:picLocks noChangeAspect="1"/>
          </p:cNvPicPr>
          <p:nvPr/>
        </p:nvPicPr>
        <p:blipFill>
          <a:blip r:embed="rId2"/>
          <a:stretch>
            <a:fillRect/>
          </a:stretch>
        </p:blipFill>
        <p:spPr>
          <a:xfrm>
            <a:off x="658698" y="2359647"/>
            <a:ext cx="3545821" cy="1895180"/>
          </a:xfrm>
          <a:prstGeom prst="rect">
            <a:avLst/>
          </a:prstGeom>
        </p:spPr>
      </p:pic>
    </p:spTree>
    <p:extLst>
      <p:ext uri="{BB962C8B-B14F-4D97-AF65-F5344CB8AC3E}">
        <p14:creationId xmlns:p14="http://schemas.microsoft.com/office/powerpoint/2010/main" val="1588660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49859-CD05-4866-B9F8-02720912EAA4}"/>
              </a:ext>
            </a:extLst>
          </p:cNvPr>
          <p:cNvSpPr>
            <a:spLocks noGrp="1"/>
          </p:cNvSpPr>
          <p:nvPr>
            <p:ph type="title"/>
          </p:nvPr>
        </p:nvSpPr>
        <p:spPr/>
        <p:txBody>
          <a:bodyPr/>
          <a:lstStyle/>
          <a:p>
            <a:r>
              <a:rPr lang="en-US"/>
              <a:t>What is CNR?</a:t>
            </a:r>
          </a:p>
        </p:txBody>
      </p:sp>
      <p:sp>
        <p:nvSpPr>
          <p:cNvPr id="3" name="Text Placeholder 2">
            <a:extLst>
              <a:ext uri="{FF2B5EF4-FFF2-40B4-BE49-F238E27FC236}">
                <a16:creationId xmlns:a16="http://schemas.microsoft.com/office/drawing/2014/main" id="{A8330074-4D15-4318-BC3D-BF8804F2FFC5}"/>
              </a:ext>
            </a:extLst>
          </p:cNvPr>
          <p:cNvSpPr>
            <a:spLocks noGrp="1"/>
          </p:cNvSpPr>
          <p:nvPr>
            <p:ph type="body" idx="1"/>
          </p:nvPr>
        </p:nvSpPr>
        <p:spPr/>
        <p:txBody>
          <a:bodyPr/>
          <a:lstStyle/>
          <a:p>
            <a:r>
              <a:rPr lang="en-US"/>
              <a:t>CNR Includes:</a:t>
            </a:r>
          </a:p>
          <a:p>
            <a:pPr lvl="1"/>
            <a:r>
              <a:rPr lang="en-US"/>
              <a:t>CNR-License Server</a:t>
            </a:r>
          </a:p>
          <a:p>
            <a:pPr lvl="1"/>
            <a:r>
              <a:rPr lang="en-US"/>
              <a:t>CNR-Log</a:t>
            </a:r>
          </a:p>
          <a:p>
            <a:pPr lvl="1"/>
            <a:r>
              <a:rPr lang="en-US"/>
              <a:t>CNR-Monitor</a:t>
            </a:r>
          </a:p>
          <a:p>
            <a:pPr lvl="1"/>
            <a:r>
              <a:rPr lang="en-US"/>
              <a:t>CNR-Server</a:t>
            </a:r>
          </a:p>
          <a:p>
            <a:pPr lvl="1"/>
            <a:r>
              <a:rPr lang="en-US"/>
              <a:t>CNR-Sim</a:t>
            </a:r>
          </a:p>
          <a:p>
            <a:pPr lvl="1"/>
            <a:r>
              <a:rPr lang="en-US"/>
              <a:t>CNR-Skins</a:t>
            </a:r>
          </a:p>
          <a:p>
            <a:pPr lvl="1"/>
            <a:r>
              <a:rPr lang="en-US"/>
              <a:t>CNR-Touch</a:t>
            </a:r>
          </a:p>
          <a:p>
            <a:pPr lvl="1"/>
            <a:r>
              <a:rPr lang="en-US"/>
              <a:t>CNR-SDK</a:t>
            </a:r>
          </a:p>
        </p:txBody>
      </p:sp>
      <p:sp>
        <p:nvSpPr>
          <p:cNvPr id="5" name="Slide Number Placeholder 4">
            <a:extLst>
              <a:ext uri="{FF2B5EF4-FFF2-40B4-BE49-F238E27FC236}">
                <a16:creationId xmlns:a16="http://schemas.microsoft.com/office/drawing/2014/main" id="{641A03DD-8CDD-4738-ABF8-21E92342606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12</a:t>
            </a:fld>
            <a:endParaRPr lang="en-US"/>
          </a:p>
        </p:txBody>
      </p:sp>
    </p:spTree>
    <p:extLst>
      <p:ext uri="{BB962C8B-B14F-4D97-AF65-F5344CB8AC3E}">
        <p14:creationId xmlns:p14="http://schemas.microsoft.com/office/powerpoint/2010/main" val="20048423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7D9ED-0D56-4977-943F-C08F5DCFEA31}"/>
              </a:ext>
            </a:extLst>
          </p:cNvPr>
          <p:cNvSpPr>
            <a:spLocks noGrp="1"/>
          </p:cNvSpPr>
          <p:nvPr>
            <p:ph type="title"/>
          </p:nvPr>
        </p:nvSpPr>
        <p:spPr/>
        <p:txBody>
          <a:bodyPr/>
          <a:lstStyle/>
          <a:p>
            <a:r>
              <a:rPr lang="en-US"/>
              <a:t>CNR Interoperability</a:t>
            </a:r>
          </a:p>
        </p:txBody>
      </p:sp>
      <p:sp>
        <p:nvSpPr>
          <p:cNvPr id="4" name="Text Placeholder 3">
            <a:extLst>
              <a:ext uri="{FF2B5EF4-FFF2-40B4-BE49-F238E27FC236}">
                <a16:creationId xmlns:a16="http://schemas.microsoft.com/office/drawing/2014/main" id="{33E446B6-FB46-4342-AC3E-3FE488D809B3}"/>
              </a:ext>
            </a:extLst>
          </p:cNvPr>
          <p:cNvSpPr>
            <a:spLocks noGrp="1"/>
          </p:cNvSpPr>
          <p:nvPr>
            <p:ph type="body" idx="2"/>
          </p:nvPr>
        </p:nvSpPr>
        <p:spPr/>
        <p:txBody>
          <a:bodyPr/>
          <a:lstStyle/>
          <a:p>
            <a:r>
              <a:rPr lang="en-US"/>
              <a:t>Titan Vanguard</a:t>
            </a:r>
          </a:p>
          <a:p>
            <a:r>
              <a:rPr lang="en-US"/>
              <a:t>Steel Beasts</a:t>
            </a:r>
          </a:p>
          <a:p>
            <a:r>
              <a:rPr lang="en-US" err="1"/>
              <a:t>OneSAF</a:t>
            </a:r>
            <a:endParaRPr lang="en-US"/>
          </a:p>
          <a:p>
            <a:r>
              <a:rPr lang="en-US"/>
              <a:t>SWORD</a:t>
            </a:r>
          </a:p>
          <a:p>
            <a:r>
              <a:rPr lang="en-US"/>
              <a:t>VR-FORCES</a:t>
            </a:r>
          </a:p>
        </p:txBody>
      </p:sp>
      <p:sp>
        <p:nvSpPr>
          <p:cNvPr id="5" name="Slide Number Placeholder 4">
            <a:extLst>
              <a:ext uri="{FF2B5EF4-FFF2-40B4-BE49-F238E27FC236}">
                <a16:creationId xmlns:a16="http://schemas.microsoft.com/office/drawing/2014/main" id="{749D76DD-8931-4487-9AE0-C071CD7F870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13</a:t>
            </a:fld>
            <a:endParaRPr lang="en-US"/>
          </a:p>
        </p:txBody>
      </p:sp>
      <p:pic>
        <p:nvPicPr>
          <p:cNvPr id="7" name="Picture 6">
            <a:extLst>
              <a:ext uri="{FF2B5EF4-FFF2-40B4-BE49-F238E27FC236}">
                <a16:creationId xmlns:a16="http://schemas.microsoft.com/office/drawing/2014/main" id="{C68A9D54-8B99-4A91-9BDB-D6D1D5B28C87}"/>
              </a:ext>
            </a:extLst>
          </p:cNvPr>
          <p:cNvPicPr>
            <a:picLocks noChangeAspect="1"/>
          </p:cNvPicPr>
          <p:nvPr/>
        </p:nvPicPr>
        <p:blipFill>
          <a:blip r:embed="rId2"/>
          <a:stretch>
            <a:fillRect/>
          </a:stretch>
        </p:blipFill>
        <p:spPr>
          <a:xfrm>
            <a:off x="457200" y="1036637"/>
            <a:ext cx="3517392" cy="2179404"/>
          </a:xfrm>
          <a:prstGeom prst="rect">
            <a:avLst/>
          </a:prstGeom>
        </p:spPr>
      </p:pic>
      <p:pic>
        <p:nvPicPr>
          <p:cNvPr id="6146" name="Picture 2" descr="4.1 - Vector ATTV - YouTube">
            <a:extLst>
              <a:ext uri="{FF2B5EF4-FFF2-40B4-BE49-F238E27FC236}">
                <a16:creationId xmlns:a16="http://schemas.microsoft.com/office/drawing/2014/main" id="{06D71CB1-5BEA-4DEF-A58E-19E02ED529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258506"/>
            <a:ext cx="3211915" cy="180670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One Semi-automated Forces (ONESAF) - USAASC">
            <a:extLst>
              <a:ext uri="{FF2B5EF4-FFF2-40B4-BE49-F238E27FC236}">
                <a16:creationId xmlns:a16="http://schemas.microsoft.com/office/drawing/2014/main" id="{9B7A2355-D72A-4FA1-9A17-73E82DB42DC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42474"/>
          <a:stretch/>
        </p:blipFill>
        <p:spPr bwMode="auto">
          <a:xfrm>
            <a:off x="2982250" y="4014661"/>
            <a:ext cx="2850704" cy="1806702"/>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VR-Forces 4.9 - MAK Technologies">
            <a:extLst>
              <a:ext uri="{FF2B5EF4-FFF2-40B4-BE49-F238E27FC236}">
                <a16:creationId xmlns:a16="http://schemas.microsoft.com/office/drawing/2014/main" id="{2985513F-08C6-4127-9B9B-2DDC6E71A9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2954" y="4172615"/>
            <a:ext cx="3311046" cy="2096421"/>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a:extLst>
              <a:ext uri="{FF2B5EF4-FFF2-40B4-BE49-F238E27FC236}">
                <a16:creationId xmlns:a16="http://schemas.microsoft.com/office/drawing/2014/main" id="{EB70076C-61CC-4FA9-977F-D33D218F4E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797" y="5107673"/>
            <a:ext cx="2979157" cy="1581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1739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277BC-DC9C-4AB0-9482-0A108FE5A1A3}"/>
              </a:ext>
            </a:extLst>
          </p:cNvPr>
          <p:cNvSpPr>
            <a:spLocks noGrp="1"/>
          </p:cNvSpPr>
          <p:nvPr>
            <p:ph type="title"/>
          </p:nvPr>
        </p:nvSpPr>
        <p:spPr/>
        <p:txBody>
          <a:bodyPr/>
          <a:lstStyle/>
          <a:p>
            <a:r>
              <a:rPr lang="en-US"/>
              <a:t>Why CNR does differently</a:t>
            </a:r>
          </a:p>
        </p:txBody>
      </p:sp>
      <p:sp>
        <p:nvSpPr>
          <p:cNvPr id="3" name="Text Placeholder 2">
            <a:extLst>
              <a:ext uri="{FF2B5EF4-FFF2-40B4-BE49-F238E27FC236}">
                <a16:creationId xmlns:a16="http://schemas.microsoft.com/office/drawing/2014/main" id="{063F5554-12AB-4ACF-A756-B71CBD467FD1}"/>
              </a:ext>
            </a:extLst>
          </p:cNvPr>
          <p:cNvSpPr>
            <a:spLocks noGrp="1"/>
          </p:cNvSpPr>
          <p:nvPr>
            <p:ph type="body" idx="1"/>
          </p:nvPr>
        </p:nvSpPr>
        <p:spPr/>
        <p:txBody>
          <a:bodyPr/>
          <a:lstStyle/>
          <a:p>
            <a:r>
              <a:rPr lang="en-US"/>
              <a:t>Native support for HLA/RPR-FOM</a:t>
            </a:r>
          </a:p>
          <a:p>
            <a:r>
              <a:rPr lang="en-US"/>
              <a:t>Configure CNR-Sim and CNR-Touch to transmit/receive on either HLA or DIS</a:t>
            </a:r>
          </a:p>
        </p:txBody>
      </p:sp>
      <p:sp>
        <p:nvSpPr>
          <p:cNvPr id="5" name="Slide Number Placeholder 4">
            <a:extLst>
              <a:ext uri="{FF2B5EF4-FFF2-40B4-BE49-F238E27FC236}">
                <a16:creationId xmlns:a16="http://schemas.microsoft.com/office/drawing/2014/main" id="{5C9147B1-1C35-4B2C-A35F-A09AF360285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14</a:t>
            </a:fld>
            <a:endParaRPr lang="en-US"/>
          </a:p>
        </p:txBody>
      </p:sp>
      <p:sp>
        <p:nvSpPr>
          <p:cNvPr id="6" name="Rectangle 5">
            <a:extLst>
              <a:ext uri="{FF2B5EF4-FFF2-40B4-BE49-F238E27FC236}">
                <a16:creationId xmlns:a16="http://schemas.microsoft.com/office/drawing/2014/main" id="{C8684452-EE3F-48C9-AF45-FCD4E167013F}"/>
              </a:ext>
            </a:extLst>
          </p:cNvPr>
          <p:cNvSpPr/>
          <p:nvPr/>
        </p:nvSpPr>
        <p:spPr>
          <a:xfrm>
            <a:off x="4424316" y="3073138"/>
            <a:ext cx="1234911" cy="5561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DIS Network</a:t>
            </a:r>
          </a:p>
        </p:txBody>
      </p:sp>
      <p:sp>
        <p:nvSpPr>
          <p:cNvPr id="7" name="Rectangle 6">
            <a:extLst>
              <a:ext uri="{FF2B5EF4-FFF2-40B4-BE49-F238E27FC236}">
                <a16:creationId xmlns:a16="http://schemas.microsoft.com/office/drawing/2014/main" id="{7FE0D92F-3A3F-424D-B34B-9A036679E34B}"/>
              </a:ext>
            </a:extLst>
          </p:cNvPr>
          <p:cNvSpPr/>
          <p:nvPr/>
        </p:nvSpPr>
        <p:spPr>
          <a:xfrm>
            <a:off x="7632567" y="2894793"/>
            <a:ext cx="1234911" cy="9128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HLA (RPR-FOM) Network</a:t>
            </a:r>
          </a:p>
        </p:txBody>
      </p:sp>
      <p:cxnSp>
        <p:nvCxnSpPr>
          <p:cNvPr id="8" name="Straight Arrow Connector 7">
            <a:extLst>
              <a:ext uri="{FF2B5EF4-FFF2-40B4-BE49-F238E27FC236}">
                <a16:creationId xmlns:a16="http://schemas.microsoft.com/office/drawing/2014/main" id="{3C3EE45C-AE47-49B0-95EC-3A4C07677404}"/>
              </a:ext>
            </a:extLst>
          </p:cNvPr>
          <p:cNvCxnSpPr>
            <a:stCxn id="6" idx="3"/>
          </p:cNvCxnSpPr>
          <p:nvPr/>
        </p:nvCxnSpPr>
        <p:spPr>
          <a:xfrm>
            <a:off x="5659227" y="3351229"/>
            <a:ext cx="513096" cy="0"/>
          </a:xfrm>
          <a:prstGeom prst="straightConnector1">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003FE7CB-1784-4C69-AA49-428CB71F4D3F}"/>
              </a:ext>
            </a:extLst>
          </p:cNvPr>
          <p:cNvCxnSpPr>
            <a:cxnSpLocks/>
            <a:endCxn id="7" idx="1"/>
          </p:cNvCxnSpPr>
          <p:nvPr/>
        </p:nvCxnSpPr>
        <p:spPr>
          <a:xfrm>
            <a:off x="7119471" y="3342545"/>
            <a:ext cx="513096" cy="8684"/>
          </a:xfrm>
          <a:prstGeom prst="straightConnector1">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1456A1E-58EC-4327-8A92-524E994B23EA}"/>
              </a:ext>
            </a:extLst>
          </p:cNvPr>
          <p:cNvPicPr>
            <a:picLocks noChangeAspect="1"/>
          </p:cNvPicPr>
          <p:nvPr/>
        </p:nvPicPr>
        <p:blipFill>
          <a:blip r:embed="rId2"/>
          <a:stretch>
            <a:fillRect/>
          </a:stretch>
        </p:blipFill>
        <p:spPr>
          <a:xfrm>
            <a:off x="6205289" y="2941831"/>
            <a:ext cx="914182" cy="843860"/>
          </a:xfrm>
          <a:prstGeom prst="rect">
            <a:avLst/>
          </a:prstGeom>
        </p:spPr>
      </p:pic>
    </p:spTree>
    <p:extLst>
      <p:ext uri="{BB962C8B-B14F-4D97-AF65-F5344CB8AC3E}">
        <p14:creationId xmlns:p14="http://schemas.microsoft.com/office/powerpoint/2010/main" val="37733951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56439-D5DD-4519-8E23-2A38D6A6DA30}"/>
              </a:ext>
            </a:extLst>
          </p:cNvPr>
          <p:cNvSpPr>
            <a:spLocks noGrp="1"/>
          </p:cNvSpPr>
          <p:nvPr>
            <p:ph type="title"/>
          </p:nvPr>
        </p:nvSpPr>
        <p:spPr/>
        <p:txBody>
          <a:bodyPr/>
          <a:lstStyle/>
          <a:p>
            <a:r>
              <a:rPr lang="en-US"/>
              <a:t>Demonstration</a:t>
            </a:r>
          </a:p>
        </p:txBody>
      </p:sp>
      <p:sp>
        <p:nvSpPr>
          <p:cNvPr id="3" name="Text Placeholder 2">
            <a:extLst>
              <a:ext uri="{FF2B5EF4-FFF2-40B4-BE49-F238E27FC236}">
                <a16:creationId xmlns:a16="http://schemas.microsoft.com/office/drawing/2014/main" id="{CAAC64F2-8690-455D-B452-E5C8C721045E}"/>
              </a:ext>
            </a:extLst>
          </p:cNvPr>
          <p:cNvSpPr>
            <a:spLocks noGrp="1"/>
          </p:cNvSpPr>
          <p:nvPr>
            <p:ph type="body" idx="1"/>
          </p:nvPr>
        </p:nvSpPr>
        <p:spPr>
          <a:xfrm>
            <a:off x="457199" y="1295400"/>
            <a:ext cx="8127737" cy="4525963"/>
          </a:xfrm>
        </p:spPr>
        <p:txBody>
          <a:bodyPr/>
          <a:lstStyle/>
          <a:p>
            <a:endParaRPr lang="en-US"/>
          </a:p>
          <a:p>
            <a:endParaRPr lang="en-US"/>
          </a:p>
        </p:txBody>
      </p:sp>
      <p:sp>
        <p:nvSpPr>
          <p:cNvPr id="5" name="Slide Number Placeholder 4">
            <a:extLst>
              <a:ext uri="{FF2B5EF4-FFF2-40B4-BE49-F238E27FC236}">
                <a16:creationId xmlns:a16="http://schemas.microsoft.com/office/drawing/2014/main" id="{9700F4F3-610F-4FB3-BF21-EEC4EF943CD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15</a:t>
            </a:fld>
            <a:endParaRPr lang="en-US"/>
          </a:p>
        </p:txBody>
      </p:sp>
      <p:sp>
        <p:nvSpPr>
          <p:cNvPr id="6" name="Text Placeholder 2">
            <a:extLst>
              <a:ext uri="{FF2B5EF4-FFF2-40B4-BE49-F238E27FC236}">
                <a16:creationId xmlns:a16="http://schemas.microsoft.com/office/drawing/2014/main" id="{02208503-BDAF-4D24-8F65-8BBECD7AB29C}"/>
              </a:ext>
            </a:extLst>
          </p:cNvPr>
          <p:cNvSpPr txBox="1">
            <a:spLocks/>
          </p:cNvSpPr>
          <p:nvPr/>
        </p:nvSpPr>
        <p:spPr>
          <a:xfrm>
            <a:off x="609599" y="2516957"/>
            <a:ext cx="8127737" cy="111236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Times"/>
              <a:buChar char="•"/>
              <a:defRPr sz="2800" b="0" i="0" u="none" strike="noStrike" cap="none">
                <a:solidFill>
                  <a:schemeClr val="dk1"/>
                </a:solidFill>
                <a:latin typeface="Times"/>
                <a:ea typeface="Times"/>
                <a:cs typeface="Times"/>
                <a:sym typeface="Times"/>
              </a:defRPr>
            </a:lvl1pPr>
            <a:lvl2pPr marL="914400" marR="0" lvl="1" indent="-381000" algn="l" rtl="0">
              <a:lnSpc>
                <a:spcPct val="100000"/>
              </a:lnSpc>
              <a:spcBef>
                <a:spcPts val="480"/>
              </a:spcBef>
              <a:spcAft>
                <a:spcPts val="0"/>
              </a:spcAft>
              <a:buClr>
                <a:schemeClr val="dk1"/>
              </a:buClr>
              <a:buSzPts val="2400"/>
              <a:buFont typeface="Times"/>
              <a:buChar char="–"/>
              <a:defRPr sz="2400" b="0" i="0" u="none" strike="noStrike" cap="none">
                <a:solidFill>
                  <a:schemeClr val="dk1"/>
                </a:solidFill>
                <a:latin typeface="Times"/>
                <a:ea typeface="Times"/>
                <a:cs typeface="Times"/>
                <a:sym typeface="Times"/>
              </a:defRPr>
            </a:lvl2pPr>
            <a:lvl3pPr marL="1371600" marR="0" lvl="2" indent="-355600" algn="l" rtl="0">
              <a:lnSpc>
                <a:spcPct val="100000"/>
              </a:lnSpc>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3pPr>
            <a:lvl4pPr marL="1828800" marR="0" lvl="3"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4pPr>
            <a:lvl5pPr marL="2286000" marR="0" lvl="4"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5pPr>
            <a:lvl6pPr marL="2743200" marR="0" lvl="5"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6pPr>
            <a:lvl7pPr marL="3200400" marR="0" lvl="6"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7pPr>
            <a:lvl8pPr marL="3657600" marR="0" lvl="7"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8pPr>
            <a:lvl9pPr marL="4114800" marR="0" lvl="8"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9pPr>
          </a:lstStyle>
          <a:p>
            <a:pPr marL="50800" indent="0" algn="ctr">
              <a:buNone/>
            </a:pPr>
            <a:r>
              <a:rPr lang="en-US" sz="4800" b="1"/>
              <a:t>CNR Sim vs. “Our” Program</a:t>
            </a:r>
          </a:p>
          <a:p>
            <a:endParaRPr lang="en-US" sz="4800" b="1"/>
          </a:p>
          <a:p>
            <a:endParaRPr lang="en-US" sz="4800" b="1"/>
          </a:p>
        </p:txBody>
      </p:sp>
    </p:spTree>
    <p:extLst>
      <p:ext uri="{BB962C8B-B14F-4D97-AF65-F5344CB8AC3E}">
        <p14:creationId xmlns:p14="http://schemas.microsoft.com/office/powerpoint/2010/main" val="8411888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60727-5353-478C-9ED9-DFC7F41DCB54}"/>
              </a:ext>
            </a:extLst>
          </p:cNvPr>
          <p:cNvSpPr>
            <a:spLocks noGrp="1"/>
          </p:cNvSpPr>
          <p:nvPr>
            <p:ph type="title"/>
          </p:nvPr>
        </p:nvSpPr>
        <p:spPr/>
        <p:txBody>
          <a:bodyPr/>
          <a:lstStyle/>
          <a:p>
            <a:r>
              <a:rPr lang="en-US"/>
              <a:t>Recommendations</a:t>
            </a:r>
          </a:p>
        </p:txBody>
      </p:sp>
      <p:sp>
        <p:nvSpPr>
          <p:cNvPr id="3" name="Text Placeholder 2">
            <a:extLst>
              <a:ext uri="{FF2B5EF4-FFF2-40B4-BE49-F238E27FC236}">
                <a16:creationId xmlns:a16="http://schemas.microsoft.com/office/drawing/2014/main" id="{F1B873AA-F5F2-4672-A367-7DAA2BD34444}"/>
              </a:ext>
            </a:extLst>
          </p:cNvPr>
          <p:cNvSpPr>
            <a:spLocks noGrp="1"/>
          </p:cNvSpPr>
          <p:nvPr>
            <p:ph type="body" idx="1"/>
          </p:nvPr>
        </p:nvSpPr>
        <p:spPr/>
        <p:txBody>
          <a:bodyPr/>
          <a:lstStyle/>
          <a:p>
            <a:pPr algn="l" rtl="0" fontAlgn="base">
              <a:buFont typeface="+mj-lt"/>
              <a:buAutoNum type="arabicPeriod"/>
            </a:pPr>
            <a:r>
              <a:rPr lang="en-US" sz="1800" b="0" i="0">
                <a:solidFill>
                  <a:srgbClr val="000000"/>
                </a:solidFill>
                <a:effectLst/>
                <a:latin typeface="Times New Roman" panose="02020603050405020304" pitchFamily="18" charset="0"/>
              </a:rPr>
              <a:t>Use NPS Modeling Virtual Environments and Simulation (MOVES) to explore redundancy on any simulation.  Since the MOVES institute has access to many of the DoD’s simulations, try to recreate what CNR does with offering HLA and DIS in the same simulation.  For radio simulations, explore redundancy with HLA, DIS, and VoIP. </a:t>
            </a:r>
          </a:p>
          <a:p>
            <a:pPr algn="l" rtl="0" fontAlgn="base">
              <a:buFont typeface="+mj-lt"/>
              <a:buAutoNum type="arabicPeriod" startAt="2"/>
            </a:pPr>
            <a:r>
              <a:rPr lang="en-US" sz="1800" b="0" i="0">
                <a:solidFill>
                  <a:srgbClr val="000000"/>
                </a:solidFill>
                <a:effectLst/>
                <a:latin typeface="Times New Roman" panose="02020603050405020304" pitchFamily="18" charset="0"/>
              </a:rPr>
              <a:t>There is an Orlando office for </a:t>
            </a:r>
            <a:r>
              <a:rPr lang="en-US" sz="1800" b="0" i="0" err="1">
                <a:solidFill>
                  <a:srgbClr val="000000"/>
                </a:solidFill>
                <a:effectLst/>
                <a:latin typeface="Times New Roman" panose="02020603050405020304" pitchFamily="18" charset="0"/>
              </a:rPr>
              <a:t>Calytrix</a:t>
            </a:r>
            <a:r>
              <a:rPr lang="en-US" sz="1800" b="0" i="0">
                <a:solidFill>
                  <a:srgbClr val="000000"/>
                </a:solidFill>
                <a:effectLst/>
                <a:latin typeface="Times New Roman" panose="02020603050405020304" pitchFamily="18" charset="0"/>
              </a:rPr>
              <a:t> and the potential for a partnership between </a:t>
            </a:r>
            <a:r>
              <a:rPr lang="en-US" sz="1800" b="0" i="0" err="1">
                <a:solidFill>
                  <a:srgbClr val="000000"/>
                </a:solidFill>
                <a:effectLst/>
                <a:latin typeface="Times New Roman" panose="02020603050405020304" pitchFamily="18" charset="0"/>
              </a:rPr>
              <a:t>Calytrix</a:t>
            </a:r>
            <a:r>
              <a:rPr lang="en-US" sz="1800" b="0" i="0">
                <a:solidFill>
                  <a:srgbClr val="000000"/>
                </a:solidFill>
                <a:effectLst/>
                <a:latin typeface="Times New Roman" panose="02020603050405020304" pitchFamily="18" charset="0"/>
              </a:rPr>
              <a:t> and NPS.  The Marine Corps contracts </a:t>
            </a:r>
            <a:r>
              <a:rPr lang="en-US" sz="1800" b="0" i="0" err="1">
                <a:solidFill>
                  <a:srgbClr val="000000"/>
                </a:solidFill>
                <a:effectLst/>
                <a:latin typeface="Times New Roman" panose="02020603050405020304" pitchFamily="18" charset="0"/>
              </a:rPr>
              <a:t>Calytrix</a:t>
            </a:r>
            <a:r>
              <a:rPr lang="en-US" sz="1800" b="0" i="0">
                <a:solidFill>
                  <a:srgbClr val="000000"/>
                </a:solidFill>
                <a:effectLst/>
                <a:latin typeface="Times New Roman" panose="02020603050405020304" pitchFamily="18" charset="0"/>
              </a:rPr>
              <a:t> to provide CNR for its simulators, and a partnership can help to bolster not only Marine Corps simulations, but further research in the field. </a:t>
            </a:r>
          </a:p>
          <a:p>
            <a:pPr algn="l" rtl="0" fontAlgn="base">
              <a:buFont typeface="+mj-lt"/>
              <a:buAutoNum type="arabicPeriod" startAt="3"/>
            </a:pPr>
            <a:r>
              <a:rPr lang="en-US" sz="1800" b="0" i="0">
                <a:solidFill>
                  <a:srgbClr val="000000"/>
                </a:solidFill>
                <a:effectLst/>
                <a:latin typeface="Times New Roman" panose="02020603050405020304" pitchFamily="18" charset="0"/>
              </a:rPr>
              <a:t>One area of future research as possible thesis topics could be how radio communications affect the fidelity of simulations.  A method to achieve this would be to operate an ISE with radio communications and without (simply talking to other participants in the room) to explore the possibility of a positive training effect when using interoperable communications such as CNR.   </a:t>
            </a:r>
          </a:p>
          <a:p>
            <a:endParaRPr lang="en-US"/>
          </a:p>
        </p:txBody>
      </p:sp>
    </p:spTree>
    <p:extLst>
      <p:ext uri="{BB962C8B-B14F-4D97-AF65-F5344CB8AC3E}">
        <p14:creationId xmlns:p14="http://schemas.microsoft.com/office/powerpoint/2010/main" val="701546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832A3-CA36-4806-97B1-41289A8114EB}"/>
              </a:ext>
            </a:extLst>
          </p:cNvPr>
          <p:cNvSpPr>
            <a:spLocks noGrp="1"/>
          </p:cNvSpPr>
          <p:nvPr>
            <p:ph type="title"/>
          </p:nvPr>
        </p:nvSpPr>
        <p:spPr/>
        <p:txBody>
          <a:bodyPr/>
          <a:lstStyle/>
          <a:p>
            <a:r>
              <a:rPr lang="en-US" dirty="0"/>
              <a:t>Our Experiment </a:t>
            </a:r>
          </a:p>
        </p:txBody>
      </p:sp>
      <p:sp>
        <p:nvSpPr>
          <p:cNvPr id="3" name="Text Placeholder 2">
            <a:extLst>
              <a:ext uri="{FF2B5EF4-FFF2-40B4-BE49-F238E27FC236}">
                <a16:creationId xmlns:a16="http://schemas.microsoft.com/office/drawing/2014/main" id="{1A30577B-402D-4529-9460-4455406C3609}"/>
              </a:ext>
            </a:extLst>
          </p:cNvPr>
          <p:cNvSpPr>
            <a:spLocks noGrp="1"/>
          </p:cNvSpPr>
          <p:nvPr>
            <p:ph type="body" idx="1"/>
          </p:nvPr>
        </p:nvSpPr>
        <p:spPr/>
        <p:txBody>
          <a:bodyPr/>
          <a:lstStyle/>
          <a:p>
            <a:r>
              <a:rPr lang="en-US" dirty="0"/>
              <a:t>DIS Voice Program</a:t>
            </a:r>
          </a:p>
        </p:txBody>
      </p:sp>
      <p:sp>
        <p:nvSpPr>
          <p:cNvPr id="5" name="Slide Number Placeholder 4">
            <a:extLst>
              <a:ext uri="{FF2B5EF4-FFF2-40B4-BE49-F238E27FC236}">
                <a16:creationId xmlns:a16="http://schemas.microsoft.com/office/drawing/2014/main" id="{1800EB75-B4DA-40E8-931B-B9E6C52F6B5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17</a:t>
            </a:fld>
            <a:endParaRPr lang="en-US"/>
          </a:p>
        </p:txBody>
      </p:sp>
      <p:pic>
        <p:nvPicPr>
          <p:cNvPr id="9" name="Picture 8">
            <a:extLst>
              <a:ext uri="{FF2B5EF4-FFF2-40B4-BE49-F238E27FC236}">
                <a16:creationId xmlns:a16="http://schemas.microsoft.com/office/drawing/2014/main" id="{6E808E08-70BC-4EDD-9DF1-AC5E745D66C4}"/>
              </a:ext>
            </a:extLst>
          </p:cNvPr>
          <p:cNvPicPr>
            <a:picLocks noChangeAspect="1"/>
          </p:cNvPicPr>
          <p:nvPr/>
        </p:nvPicPr>
        <p:blipFill>
          <a:blip r:embed="rId2"/>
          <a:stretch>
            <a:fillRect/>
          </a:stretch>
        </p:blipFill>
        <p:spPr>
          <a:xfrm>
            <a:off x="1791093" y="2051039"/>
            <a:ext cx="6004874" cy="4303724"/>
          </a:xfrm>
          <a:prstGeom prst="rect">
            <a:avLst/>
          </a:prstGeom>
        </p:spPr>
      </p:pic>
    </p:spTree>
    <p:extLst>
      <p:ext uri="{BB962C8B-B14F-4D97-AF65-F5344CB8AC3E}">
        <p14:creationId xmlns:p14="http://schemas.microsoft.com/office/powerpoint/2010/main" val="28593633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6A4B0-7B75-4F05-96C3-C299E8470423}"/>
              </a:ext>
            </a:extLst>
          </p:cNvPr>
          <p:cNvSpPr>
            <a:spLocks noGrp="1"/>
          </p:cNvSpPr>
          <p:nvPr>
            <p:ph type="title"/>
          </p:nvPr>
        </p:nvSpPr>
        <p:spPr/>
        <p:txBody>
          <a:bodyPr/>
          <a:lstStyle/>
          <a:p>
            <a:r>
              <a:rPr lang="en-US" dirty="0"/>
              <a:t>Our Experiment</a:t>
            </a:r>
          </a:p>
        </p:txBody>
      </p:sp>
      <p:sp>
        <p:nvSpPr>
          <p:cNvPr id="5" name="Slide Number Placeholder 4">
            <a:extLst>
              <a:ext uri="{FF2B5EF4-FFF2-40B4-BE49-F238E27FC236}">
                <a16:creationId xmlns:a16="http://schemas.microsoft.com/office/drawing/2014/main" id="{B06EE6FD-7B55-4B39-8FCF-C56351DD3A1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18</a:t>
            </a:fld>
            <a:endParaRPr lang="en-US"/>
          </a:p>
        </p:txBody>
      </p:sp>
      <p:pic>
        <p:nvPicPr>
          <p:cNvPr id="6" name="IMG_5604">
            <a:hlinkClick r:id="" action="ppaction://media"/>
            <a:extLst>
              <a:ext uri="{FF2B5EF4-FFF2-40B4-BE49-F238E27FC236}">
                <a16:creationId xmlns:a16="http://schemas.microsoft.com/office/drawing/2014/main" id="{75C2EA27-B0A8-42E3-922B-FC1D51877B3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126964" y="860046"/>
            <a:ext cx="3373849" cy="5997954"/>
          </a:xfrm>
          <a:prstGeom prst="rect">
            <a:avLst/>
          </a:prstGeom>
        </p:spPr>
      </p:pic>
    </p:spTree>
    <p:extLst>
      <p:ext uri="{BB962C8B-B14F-4D97-AF65-F5344CB8AC3E}">
        <p14:creationId xmlns:p14="http://schemas.microsoft.com/office/powerpoint/2010/main" val="4270153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49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508DC-2AE2-481A-8676-FD4B942A8744}"/>
              </a:ext>
            </a:extLst>
          </p:cNvPr>
          <p:cNvSpPr>
            <a:spLocks noGrp="1"/>
          </p:cNvSpPr>
          <p:nvPr>
            <p:ph type="title"/>
          </p:nvPr>
        </p:nvSpPr>
        <p:spPr>
          <a:xfrm>
            <a:off x="3212183" y="3429000"/>
            <a:ext cx="2349632" cy="762000"/>
          </a:xfrm>
        </p:spPr>
        <p:txBody>
          <a:bodyPr/>
          <a:lstStyle/>
          <a:p>
            <a:r>
              <a:rPr lang="en-US"/>
              <a:t>Questions</a:t>
            </a:r>
          </a:p>
        </p:txBody>
      </p:sp>
    </p:spTree>
    <p:extLst>
      <p:ext uri="{BB962C8B-B14F-4D97-AF65-F5344CB8AC3E}">
        <p14:creationId xmlns:p14="http://schemas.microsoft.com/office/powerpoint/2010/main" val="1253542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06AD9-CC21-48CD-A0B5-DD25E5BABEE3}"/>
              </a:ext>
            </a:extLst>
          </p:cNvPr>
          <p:cNvSpPr>
            <a:spLocks noGrp="1"/>
          </p:cNvSpPr>
          <p:nvPr>
            <p:ph type="title"/>
          </p:nvPr>
        </p:nvSpPr>
        <p:spPr/>
        <p:txBody>
          <a:bodyPr/>
          <a:lstStyle/>
          <a:p>
            <a:r>
              <a:rPr lang="en-US"/>
              <a:t>Agenda</a:t>
            </a:r>
          </a:p>
        </p:txBody>
      </p:sp>
      <p:sp>
        <p:nvSpPr>
          <p:cNvPr id="3" name="Text Placeholder 2">
            <a:extLst>
              <a:ext uri="{FF2B5EF4-FFF2-40B4-BE49-F238E27FC236}">
                <a16:creationId xmlns:a16="http://schemas.microsoft.com/office/drawing/2014/main" id="{6E8621A3-00E9-451F-8C1F-3FD2AF6985FC}"/>
              </a:ext>
            </a:extLst>
          </p:cNvPr>
          <p:cNvSpPr>
            <a:spLocks noGrp="1"/>
          </p:cNvSpPr>
          <p:nvPr>
            <p:ph type="body" idx="1"/>
          </p:nvPr>
        </p:nvSpPr>
        <p:spPr/>
        <p:txBody>
          <a:bodyPr/>
          <a:lstStyle/>
          <a:p>
            <a:r>
              <a:rPr lang="en-US"/>
              <a:t>Purpose</a:t>
            </a:r>
          </a:p>
          <a:p>
            <a:r>
              <a:rPr lang="en-US"/>
              <a:t>Background</a:t>
            </a:r>
          </a:p>
          <a:p>
            <a:r>
              <a:rPr lang="en-US"/>
              <a:t>Discussion</a:t>
            </a:r>
          </a:p>
          <a:p>
            <a:r>
              <a:rPr lang="en-US"/>
              <a:t>Demonstration</a:t>
            </a:r>
          </a:p>
          <a:p>
            <a:r>
              <a:rPr lang="en-US"/>
              <a:t>Recommendations</a:t>
            </a:r>
          </a:p>
        </p:txBody>
      </p:sp>
      <p:sp>
        <p:nvSpPr>
          <p:cNvPr id="4" name="Slide Number Placeholder 3">
            <a:extLst>
              <a:ext uri="{FF2B5EF4-FFF2-40B4-BE49-F238E27FC236}">
                <a16:creationId xmlns:a16="http://schemas.microsoft.com/office/drawing/2014/main" id="{2E007D27-5031-45F3-939C-7D8F354379D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a:t>
            </a:fld>
            <a:endParaRPr lang="en-US"/>
          </a:p>
        </p:txBody>
      </p:sp>
    </p:spTree>
    <p:extLst>
      <p:ext uri="{BB962C8B-B14F-4D97-AF65-F5344CB8AC3E}">
        <p14:creationId xmlns:p14="http://schemas.microsoft.com/office/powerpoint/2010/main" val="1726717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06AD9-CC21-48CD-A0B5-DD25E5BABEE3}"/>
              </a:ext>
            </a:extLst>
          </p:cNvPr>
          <p:cNvSpPr>
            <a:spLocks noGrp="1"/>
          </p:cNvSpPr>
          <p:nvPr>
            <p:ph type="title"/>
          </p:nvPr>
        </p:nvSpPr>
        <p:spPr/>
        <p:txBody>
          <a:bodyPr/>
          <a:lstStyle/>
          <a:p>
            <a:r>
              <a:rPr lang="en-US"/>
              <a:t>Purpose</a:t>
            </a:r>
          </a:p>
        </p:txBody>
      </p:sp>
      <p:sp>
        <p:nvSpPr>
          <p:cNvPr id="3" name="Text Placeholder 2">
            <a:extLst>
              <a:ext uri="{FF2B5EF4-FFF2-40B4-BE49-F238E27FC236}">
                <a16:creationId xmlns:a16="http://schemas.microsoft.com/office/drawing/2014/main" id="{6E8621A3-00E9-451F-8C1F-3FD2AF6985FC}"/>
              </a:ext>
            </a:extLst>
          </p:cNvPr>
          <p:cNvSpPr>
            <a:spLocks noGrp="1"/>
          </p:cNvSpPr>
          <p:nvPr>
            <p:ph type="body" idx="1"/>
          </p:nvPr>
        </p:nvSpPr>
        <p:spPr/>
        <p:txBody>
          <a:bodyPr/>
          <a:lstStyle/>
          <a:p>
            <a:pPr marL="114300" indent="0">
              <a:buNone/>
            </a:pPr>
            <a:r>
              <a:rPr lang="en-US" sz="2400">
                <a:latin typeface="Times New Roman" panose="02020603050405020304" pitchFamily="18" charset="0"/>
                <a:ea typeface="Calibri" panose="020F0502020204030204" pitchFamily="34" charset="0"/>
              </a:rPr>
              <a:t>E</a:t>
            </a:r>
            <a:r>
              <a:rPr lang="en-US" sz="2400">
                <a:effectLst/>
                <a:latin typeface="Times New Roman" panose="02020603050405020304" pitchFamily="18" charset="0"/>
                <a:ea typeface="Calibri" panose="020F0502020204030204" pitchFamily="34" charset="0"/>
              </a:rPr>
              <a:t>xplain the importance of reliable communications for training simulations and achieve a better understanding of the capabilities of distributed interactive simulation (DIS) voice found in </a:t>
            </a:r>
            <a:r>
              <a:rPr lang="en-US" sz="2400" err="1">
                <a:effectLst/>
                <a:latin typeface="Times New Roman" panose="02020603050405020304" pitchFamily="18" charset="0"/>
                <a:ea typeface="Calibri" panose="020F0502020204030204" pitchFamily="34" charset="0"/>
              </a:rPr>
              <a:t>Calytrix</a:t>
            </a:r>
            <a:r>
              <a:rPr lang="en-US" sz="2400">
                <a:effectLst/>
                <a:latin typeface="Times New Roman" panose="02020603050405020304" pitchFamily="18" charset="0"/>
                <a:ea typeface="Calibri" panose="020F0502020204030204" pitchFamily="34" charset="0"/>
              </a:rPr>
              <a:t> Comm Net Radio (CNR).</a:t>
            </a:r>
            <a:endParaRPr lang="en-US" sz="4000"/>
          </a:p>
        </p:txBody>
      </p:sp>
      <p:sp>
        <p:nvSpPr>
          <p:cNvPr id="4" name="Slide Number Placeholder 3">
            <a:extLst>
              <a:ext uri="{FF2B5EF4-FFF2-40B4-BE49-F238E27FC236}">
                <a16:creationId xmlns:a16="http://schemas.microsoft.com/office/drawing/2014/main" id="{2E007D27-5031-45F3-939C-7D8F354379D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a:t>
            </a:fld>
            <a:endParaRPr lang="en-US"/>
          </a:p>
        </p:txBody>
      </p:sp>
    </p:spTree>
    <p:extLst>
      <p:ext uri="{BB962C8B-B14F-4D97-AF65-F5344CB8AC3E}">
        <p14:creationId xmlns:p14="http://schemas.microsoft.com/office/powerpoint/2010/main" val="291973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56439-D5DD-4519-8E23-2A38D6A6DA30}"/>
              </a:ext>
            </a:extLst>
          </p:cNvPr>
          <p:cNvSpPr>
            <a:spLocks noGrp="1"/>
          </p:cNvSpPr>
          <p:nvPr>
            <p:ph type="title"/>
          </p:nvPr>
        </p:nvSpPr>
        <p:spPr/>
        <p:txBody>
          <a:bodyPr/>
          <a:lstStyle/>
          <a:p>
            <a:r>
              <a:rPr lang="en-US"/>
              <a:t>Background – Why </a:t>
            </a:r>
            <a:r>
              <a:rPr lang="en-US" err="1"/>
              <a:t>Calytrix</a:t>
            </a:r>
            <a:r>
              <a:rPr lang="en-US"/>
              <a:t>?</a:t>
            </a:r>
          </a:p>
        </p:txBody>
      </p:sp>
      <p:sp>
        <p:nvSpPr>
          <p:cNvPr id="3" name="Text Placeholder 2">
            <a:extLst>
              <a:ext uri="{FF2B5EF4-FFF2-40B4-BE49-F238E27FC236}">
                <a16:creationId xmlns:a16="http://schemas.microsoft.com/office/drawing/2014/main" id="{CAAC64F2-8690-455D-B452-E5C8C721045E}"/>
              </a:ext>
            </a:extLst>
          </p:cNvPr>
          <p:cNvSpPr>
            <a:spLocks noGrp="1"/>
          </p:cNvSpPr>
          <p:nvPr>
            <p:ph type="body" idx="1"/>
          </p:nvPr>
        </p:nvSpPr>
        <p:spPr>
          <a:xfrm>
            <a:off x="457199" y="1295400"/>
            <a:ext cx="8127737" cy="4525963"/>
          </a:xfrm>
        </p:spPr>
        <p:txBody>
          <a:bodyPr/>
          <a:lstStyle/>
          <a:p>
            <a:pPr marL="50800" indent="0">
              <a:buNone/>
            </a:pPr>
            <a:r>
              <a:rPr lang="en-US" u="sng"/>
              <a:t>Questions that drove our project</a:t>
            </a:r>
          </a:p>
          <a:p>
            <a:r>
              <a:rPr lang="en-US"/>
              <a:t>Why is it important to have reliable comms in a simulation?</a:t>
            </a:r>
          </a:p>
          <a:p>
            <a:r>
              <a:rPr lang="en-US"/>
              <a:t>What COTS software is there? </a:t>
            </a:r>
          </a:p>
          <a:p>
            <a:r>
              <a:rPr lang="en-US"/>
              <a:t>How do these work? (DIS Voice, VoIP, </a:t>
            </a:r>
            <a:r>
              <a:rPr lang="en-US" err="1"/>
              <a:t>etc</a:t>
            </a:r>
            <a:r>
              <a:rPr lang="en-US"/>
              <a:t>)</a:t>
            </a:r>
          </a:p>
          <a:p>
            <a:endParaRPr lang="en-US"/>
          </a:p>
        </p:txBody>
      </p:sp>
      <p:sp>
        <p:nvSpPr>
          <p:cNvPr id="5" name="Slide Number Placeholder 4">
            <a:extLst>
              <a:ext uri="{FF2B5EF4-FFF2-40B4-BE49-F238E27FC236}">
                <a16:creationId xmlns:a16="http://schemas.microsoft.com/office/drawing/2014/main" id="{9700F4F3-610F-4FB3-BF21-EEC4EF943CD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a:t>
            </a:fld>
            <a:endParaRPr lang="en-US"/>
          </a:p>
        </p:txBody>
      </p:sp>
    </p:spTree>
    <p:extLst>
      <p:ext uri="{BB962C8B-B14F-4D97-AF65-F5344CB8AC3E}">
        <p14:creationId xmlns:p14="http://schemas.microsoft.com/office/powerpoint/2010/main" val="758613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048F5-66B0-40E1-A325-015CEF151106}"/>
              </a:ext>
            </a:extLst>
          </p:cNvPr>
          <p:cNvSpPr>
            <a:spLocks noGrp="1"/>
          </p:cNvSpPr>
          <p:nvPr>
            <p:ph type="title"/>
          </p:nvPr>
        </p:nvSpPr>
        <p:spPr/>
        <p:txBody>
          <a:bodyPr/>
          <a:lstStyle/>
          <a:p>
            <a:r>
              <a:rPr lang="en-US"/>
              <a:t>The Perfect Simulation</a:t>
            </a:r>
          </a:p>
        </p:txBody>
      </p:sp>
      <p:sp>
        <p:nvSpPr>
          <p:cNvPr id="4" name="Text Placeholder 3">
            <a:extLst>
              <a:ext uri="{FF2B5EF4-FFF2-40B4-BE49-F238E27FC236}">
                <a16:creationId xmlns:a16="http://schemas.microsoft.com/office/drawing/2014/main" id="{69AB2AE1-52D0-4C0C-B7B7-4D91CB6697C1}"/>
              </a:ext>
            </a:extLst>
          </p:cNvPr>
          <p:cNvSpPr>
            <a:spLocks noGrp="1"/>
          </p:cNvSpPr>
          <p:nvPr>
            <p:ph type="body" idx="2"/>
          </p:nvPr>
        </p:nvSpPr>
        <p:spPr/>
        <p:txBody>
          <a:bodyPr/>
          <a:lstStyle/>
          <a:p>
            <a:r>
              <a:rPr lang="en-US" sz="2800"/>
              <a:t>Cannot replicate the real world</a:t>
            </a:r>
          </a:p>
          <a:p>
            <a:r>
              <a:rPr lang="en-US" err="1"/>
              <a:t>Virtusphere</a:t>
            </a:r>
            <a:endParaRPr lang="en-US"/>
          </a:p>
          <a:p>
            <a:r>
              <a:rPr lang="en-US"/>
              <a:t>Virtuix Omni</a:t>
            </a:r>
          </a:p>
        </p:txBody>
      </p:sp>
      <p:sp>
        <p:nvSpPr>
          <p:cNvPr id="5" name="Slide Number Placeholder 4">
            <a:extLst>
              <a:ext uri="{FF2B5EF4-FFF2-40B4-BE49-F238E27FC236}">
                <a16:creationId xmlns:a16="http://schemas.microsoft.com/office/drawing/2014/main" id="{C80D5132-305D-4A5D-8688-E55B92A0330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a:t>
            </a:fld>
            <a:endParaRPr lang="en-US"/>
          </a:p>
        </p:txBody>
      </p:sp>
      <p:pic>
        <p:nvPicPr>
          <p:cNvPr id="5122" name="Picture 2" descr="Virtuix Omni: VR treadmills not yet living up to the promise (hands-on)">
            <a:extLst>
              <a:ext uri="{FF2B5EF4-FFF2-40B4-BE49-F238E27FC236}">
                <a16:creationId xmlns:a16="http://schemas.microsoft.com/office/drawing/2014/main" id="{BCD7CB7F-7D72-49C0-9C75-405E215E1A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630" y="1295400"/>
            <a:ext cx="3020112" cy="201340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9DBE91EC-BDA0-4562-A2BD-7764D9D096D8}"/>
              </a:ext>
            </a:extLst>
          </p:cNvPr>
          <p:cNvPicPr>
            <a:picLocks noChangeAspect="1"/>
          </p:cNvPicPr>
          <p:nvPr/>
        </p:nvPicPr>
        <p:blipFill>
          <a:blip r:embed="rId3"/>
          <a:stretch>
            <a:fillRect/>
          </a:stretch>
        </p:blipFill>
        <p:spPr>
          <a:xfrm>
            <a:off x="1537644" y="3308808"/>
            <a:ext cx="3072456" cy="2619375"/>
          </a:xfrm>
          <a:prstGeom prst="rect">
            <a:avLst/>
          </a:prstGeom>
        </p:spPr>
      </p:pic>
      <p:pic>
        <p:nvPicPr>
          <p:cNvPr id="5124" name="Picture 4" descr="Gieffe – Videogames | Virtuix Omni™">
            <a:extLst>
              <a:ext uri="{FF2B5EF4-FFF2-40B4-BE49-F238E27FC236}">
                <a16:creationId xmlns:a16="http://schemas.microsoft.com/office/drawing/2014/main" id="{6991489E-D85F-4281-9C52-CDDDD19E42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6692" y="1295400"/>
            <a:ext cx="2013408" cy="201340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537E07B0-CEBE-49BD-8116-E00E435F07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30" y="3308808"/>
            <a:ext cx="1743075" cy="2619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3788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E524C-641B-48FE-9C26-6E294DDC9270}"/>
              </a:ext>
            </a:extLst>
          </p:cNvPr>
          <p:cNvSpPr>
            <a:spLocks noGrp="1"/>
          </p:cNvSpPr>
          <p:nvPr>
            <p:ph type="title"/>
          </p:nvPr>
        </p:nvSpPr>
        <p:spPr/>
        <p:txBody>
          <a:bodyPr/>
          <a:lstStyle/>
          <a:p>
            <a:r>
              <a:rPr lang="en-US"/>
              <a:t>Comms as a Simulation Interface</a:t>
            </a:r>
          </a:p>
        </p:txBody>
      </p:sp>
      <p:sp>
        <p:nvSpPr>
          <p:cNvPr id="3" name="Text Placeholder 2">
            <a:extLst>
              <a:ext uri="{FF2B5EF4-FFF2-40B4-BE49-F238E27FC236}">
                <a16:creationId xmlns:a16="http://schemas.microsoft.com/office/drawing/2014/main" id="{BE798B1E-6504-4F60-B346-BBFE4FB40BCC}"/>
              </a:ext>
            </a:extLst>
          </p:cNvPr>
          <p:cNvSpPr>
            <a:spLocks noGrp="1"/>
          </p:cNvSpPr>
          <p:nvPr>
            <p:ph type="body" idx="1"/>
          </p:nvPr>
        </p:nvSpPr>
        <p:spPr/>
        <p:txBody>
          <a:bodyPr/>
          <a:lstStyle/>
          <a:p>
            <a:r>
              <a:rPr lang="en-US" sz="2000"/>
              <a:t>Vehicle simulators have higher fidelity because the vehicle controls act as the interface</a:t>
            </a:r>
          </a:p>
          <a:p>
            <a:r>
              <a:rPr lang="en-US" sz="2000"/>
              <a:t>Infantry simulators lack that fidelity because infantrymen interact directly with the real world, EXCEPT:</a:t>
            </a:r>
          </a:p>
          <a:p>
            <a:pPr lvl="1"/>
            <a:r>
              <a:rPr lang="en-US" sz="1800"/>
              <a:t>A </a:t>
            </a:r>
            <a:r>
              <a:rPr lang="en-US" sz="1800" i="1"/>
              <a:t>rifle scope </a:t>
            </a:r>
            <a:r>
              <a:rPr lang="en-US" sz="1800"/>
              <a:t>can be simulated and act as the interface</a:t>
            </a:r>
          </a:p>
          <a:p>
            <a:pPr lvl="1"/>
            <a:r>
              <a:rPr lang="en-US" sz="1800"/>
              <a:t>A </a:t>
            </a:r>
            <a:r>
              <a:rPr lang="en-US" sz="1800" i="1"/>
              <a:t>radio</a:t>
            </a:r>
            <a:r>
              <a:rPr lang="en-US" sz="1800"/>
              <a:t> can be a medium that can be easily simulated</a:t>
            </a:r>
          </a:p>
          <a:p>
            <a:pPr lvl="1"/>
            <a:endParaRPr lang="en-US" sz="1800"/>
          </a:p>
          <a:p>
            <a:endParaRPr lang="en-US" sz="2000"/>
          </a:p>
        </p:txBody>
      </p:sp>
      <p:sp>
        <p:nvSpPr>
          <p:cNvPr id="5" name="Slide Number Placeholder 4">
            <a:extLst>
              <a:ext uri="{FF2B5EF4-FFF2-40B4-BE49-F238E27FC236}">
                <a16:creationId xmlns:a16="http://schemas.microsoft.com/office/drawing/2014/main" id="{ACBF6B42-DC32-4708-BE00-16E61ABFC14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6</a:t>
            </a:fld>
            <a:endParaRPr lang="en-US"/>
          </a:p>
        </p:txBody>
      </p:sp>
      <p:pic>
        <p:nvPicPr>
          <p:cNvPr id="6" name="Picture 5" descr="A picture containing text, sky, outdoor&#10;&#10;Description automatically generated">
            <a:extLst>
              <a:ext uri="{FF2B5EF4-FFF2-40B4-BE49-F238E27FC236}">
                <a16:creationId xmlns:a16="http://schemas.microsoft.com/office/drawing/2014/main" id="{5954A4EF-4062-460D-A6AC-25382515FCF4}"/>
              </a:ext>
            </a:extLst>
          </p:cNvPr>
          <p:cNvPicPr/>
          <p:nvPr/>
        </p:nvPicPr>
        <p:blipFill rotWithShape="1">
          <a:blip r:embed="rId2">
            <a:extLst>
              <a:ext uri="{28A0092B-C50C-407E-A947-70E740481C1C}">
                <a14:useLocalDpi xmlns:a14="http://schemas.microsoft.com/office/drawing/2010/main" val="0"/>
              </a:ext>
            </a:extLst>
          </a:blip>
          <a:srcRect r="50000"/>
          <a:stretch/>
        </p:blipFill>
        <p:spPr>
          <a:xfrm>
            <a:off x="4960856" y="3159269"/>
            <a:ext cx="4038600" cy="2563897"/>
          </a:xfrm>
          <a:prstGeom prst="rect">
            <a:avLst/>
          </a:prstGeom>
        </p:spPr>
      </p:pic>
      <p:pic>
        <p:nvPicPr>
          <p:cNvPr id="1026" name="Picture 2" descr="US Military MOST ADVANCED Flight Simulator for F-18 pilots - YouTube">
            <a:extLst>
              <a:ext uri="{FF2B5EF4-FFF2-40B4-BE49-F238E27FC236}">
                <a16:creationId xmlns:a16="http://schemas.microsoft.com/office/drawing/2014/main" id="{C93EAB08-5C67-4424-A6FB-07156601A4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225639"/>
            <a:ext cx="2802118" cy="2101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9918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83725-970F-495B-A6ED-19414A1D3937}"/>
              </a:ext>
            </a:extLst>
          </p:cNvPr>
          <p:cNvSpPr>
            <a:spLocks noGrp="1"/>
          </p:cNvSpPr>
          <p:nvPr>
            <p:ph type="title"/>
          </p:nvPr>
        </p:nvSpPr>
        <p:spPr/>
        <p:txBody>
          <a:bodyPr/>
          <a:lstStyle/>
          <a:p>
            <a:r>
              <a:rPr lang="en-US"/>
              <a:t>Contracted Radio Sim Examples</a:t>
            </a:r>
          </a:p>
        </p:txBody>
      </p:sp>
      <p:sp>
        <p:nvSpPr>
          <p:cNvPr id="4" name="Text Placeholder 3">
            <a:extLst>
              <a:ext uri="{FF2B5EF4-FFF2-40B4-BE49-F238E27FC236}">
                <a16:creationId xmlns:a16="http://schemas.microsoft.com/office/drawing/2014/main" id="{92E075FC-8AE4-4A4D-B07A-6BBDF419073A}"/>
              </a:ext>
            </a:extLst>
          </p:cNvPr>
          <p:cNvSpPr>
            <a:spLocks noGrp="1"/>
          </p:cNvSpPr>
          <p:nvPr>
            <p:ph type="body" idx="2"/>
          </p:nvPr>
        </p:nvSpPr>
        <p:spPr/>
        <p:txBody>
          <a:bodyPr/>
          <a:lstStyle/>
          <a:p>
            <a:r>
              <a:rPr lang="en-US"/>
              <a:t> Virtual Battlespace (VBS) by Bohemia Interactive</a:t>
            </a:r>
          </a:p>
          <a:p>
            <a:r>
              <a:rPr lang="en-US" b="0" i="0">
                <a:solidFill>
                  <a:srgbClr val="000000"/>
                </a:solidFill>
                <a:effectLst/>
                <a:latin typeface="Times New Roman" panose="02020603050405020304" pitchFamily="18" charset="0"/>
              </a:rPr>
              <a:t>Advanced Simulation Technology Inc. (</a:t>
            </a:r>
            <a:r>
              <a:rPr lang="en-US" b="0" i="0" err="1">
                <a:solidFill>
                  <a:srgbClr val="000000"/>
                </a:solidFill>
                <a:effectLst/>
                <a:latin typeface="Times New Roman" panose="02020603050405020304" pitchFamily="18" charset="0"/>
              </a:rPr>
              <a:t>ASTi</a:t>
            </a:r>
            <a:r>
              <a:rPr lang="en-US" b="0" i="0">
                <a:solidFill>
                  <a:srgbClr val="000000"/>
                </a:solidFill>
                <a:effectLst/>
                <a:latin typeface="Times New Roman" panose="02020603050405020304" pitchFamily="18" charset="0"/>
              </a:rPr>
              <a:t>)</a:t>
            </a:r>
          </a:p>
          <a:p>
            <a:r>
              <a:rPr lang="en-US"/>
              <a:t>Joint Network Emulator (JNE)</a:t>
            </a:r>
          </a:p>
          <a:p>
            <a:r>
              <a:rPr lang="en-US" b="0" i="0" err="1">
                <a:solidFill>
                  <a:srgbClr val="000000"/>
                </a:solidFill>
                <a:effectLst/>
                <a:latin typeface="Times New Roman" panose="02020603050405020304" pitchFamily="18" charset="0"/>
              </a:rPr>
              <a:t>Calytrix</a:t>
            </a:r>
            <a:r>
              <a:rPr lang="en-US" b="0" i="0">
                <a:solidFill>
                  <a:srgbClr val="000000"/>
                </a:solidFill>
                <a:effectLst/>
                <a:latin typeface="Times New Roman" panose="02020603050405020304" pitchFamily="18" charset="0"/>
              </a:rPr>
              <a:t> Comm Net Radio (CNR)</a:t>
            </a:r>
            <a:endParaRPr lang="en-US"/>
          </a:p>
        </p:txBody>
      </p:sp>
      <p:sp>
        <p:nvSpPr>
          <p:cNvPr id="5" name="Slide Number Placeholder 4">
            <a:extLst>
              <a:ext uri="{FF2B5EF4-FFF2-40B4-BE49-F238E27FC236}">
                <a16:creationId xmlns:a16="http://schemas.microsoft.com/office/drawing/2014/main" id="{ED6290FE-FE26-4963-828D-761A6BA62DA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a:t>
            </a:fld>
            <a:endParaRPr lang="en-US"/>
          </a:p>
        </p:txBody>
      </p:sp>
      <p:pic>
        <p:nvPicPr>
          <p:cNvPr id="2050" name="Picture 2" descr="VBS3 | Game Dev Košice">
            <a:extLst>
              <a:ext uri="{FF2B5EF4-FFF2-40B4-BE49-F238E27FC236}">
                <a16:creationId xmlns:a16="http://schemas.microsoft.com/office/drawing/2014/main" id="{D5AF9A8E-4C22-4054-BE11-38187A4F10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95400"/>
            <a:ext cx="3075832" cy="177759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dvanced Simulation Technology inc. (ASTi) (@astiusa) | Twitter">
            <a:extLst>
              <a:ext uri="{FF2B5EF4-FFF2-40B4-BE49-F238E27FC236}">
                <a16:creationId xmlns:a16="http://schemas.microsoft.com/office/drawing/2014/main" id="{757C4EA6-2650-404C-A03E-93F9F31FD0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1416" y="2731539"/>
            <a:ext cx="3110584" cy="174970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Joint Network Emulator SBIR Phase III | SCALABLE Network">
            <a:extLst>
              <a:ext uri="{FF2B5EF4-FFF2-40B4-BE49-F238E27FC236}">
                <a16:creationId xmlns:a16="http://schemas.microsoft.com/office/drawing/2014/main" id="{39E1E29A-7FBA-45A0-A3EA-9990CBE263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599" y="4481243"/>
            <a:ext cx="2604498" cy="19524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1F2323F7-E388-4218-9D45-FB18FD32A54B}"/>
              </a:ext>
            </a:extLst>
          </p:cNvPr>
          <p:cNvPicPr>
            <a:picLocks noChangeAspect="1"/>
          </p:cNvPicPr>
          <p:nvPr/>
        </p:nvPicPr>
        <p:blipFill>
          <a:blip r:embed="rId5"/>
          <a:stretch>
            <a:fillRect/>
          </a:stretch>
        </p:blipFill>
        <p:spPr>
          <a:xfrm>
            <a:off x="3203097" y="4854034"/>
            <a:ext cx="1507124" cy="1391191"/>
          </a:xfrm>
          <a:prstGeom prst="rect">
            <a:avLst/>
          </a:prstGeom>
        </p:spPr>
      </p:pic>
    </p:spTree>
    <p:extLst>
      <p:ext uri="{BB962C8B-B14F-4D97-AF65-F5344CB8AC3E}">
        <p14:creationId xmlns:p14="http://schemas.microsoft.com/office/powerpoint/2010/main" val="1000639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0EDDA-CA2F-4A3E-81FF-7D94499BCDC1}"/>
              </a:ext>
            </a:extLst>
          </p:cNvPr>
          <p:cNvSpPr>
            <a:spLocks noGrp="1"/>
          </p:cNvSpPr>
          <p:nvPr>
            <p:ph type="title"/>
          </p:nvPr>
        </p:nvSpPr>
        <p:spPr/>
        <p:txBody>
          <a:bodyPr/>
          <a:lstStyle/>
          <a:p>
            <a:r>
              <a:rPr lang="en-US"/>
              <a:t>COTS Examples</a:t>
            </a:r>
          </a:p>
        </p:txBody>
      </p:sp>
      <p:sp>
        <p:nvSpPr>
          <p:cNvPr id="3" name="Text Placeholder 2">
            <a:extLst>
              <a:ext uri="{FF2B5EF4-FFF2-40B4-BE49-F238E27FC236}">
                <a16:creationId xmlns:a16="http://schemas.microsoft.com/office/drawing/2014/main" id="{4336A455-EC8F-423D-AF9C-35E2B880CB66}"/>
              </a:ext>
            </a:extLst>
          </p:cNvPr>
          <p:cNvSpPr>
            <a:spLocks noGrp="1"/>
          </p:cNvSpPr>
          <p:nvPr>
            <p:ph type="body" idx="1"/>
          </p:nvPr>
        </p:nvSpPr>
        <p:spPr/>
        <p:txBody>
          <a:bodyPr/>
          <a:lstStyle/>
          <a:p>
            <a:r>
              <a:rPr lang="en-US"/>
              <a:t>Discord</a:t>
            </a:r>
          </a:p>
          <a:p>
            <a:r>
              <a:rPr lang="en-US"/>
              <a:t>TeamSpeak</a:t>
            </a:r>
          </a:p>
          <a:p>
            <a:r>
              <a:rPr lang="en-US"/>
              <a:t>Mumble</a:t>
            </a:r>
          </a:p>
          <a:p>
            <a:r>
              <a:rPr lang="en-US"/>
              <a:t>Razer Comms</a:t>
            </a:r>
          </a:p>
          <a:p>
            <a:r>
              <a:rPr lang="en-US"/>
              <a:t>Skype</a:t>
            </a:r>
          </a:p>
        </p:txBody>
      </p:sp>
      <p:sp>
        <p:nvSpPr>
          <p:cNvPr id="5" name="Slide Number Placeholder 4">
            <a:extLst>
              <a:ext uri="{FF2B5EF4-FFF2-40B4-BE49-F238E27FC236}">
                <a16:creationId xmlns:a16="http://schemas.microsoft.com/office/drawing/2014/main" id="{CE946A55-943E-44C7-AD90-7DBAAE2C38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a:t>
            </a:fld>
            <a:endParaRPr lang="en-US"/>
          </a:p>
        </p:txBody>
      </p:sp>
      <p:pic>
        <p:nvPicPr>
          <p:cNvPr id="3074" name="Picture 2" descr="Discord experiences outage as some servers go dark - Polygon">
            <a:extLst>
              <a:ext uri="{FF2B5EF4-FFF2-40B4-BE49-F238E27FC236}">
                <a16:creationId xmlns:a16="http://schemas.microsoft.com/office/drawing/2014/main" id="{E1955D39-C226-4C85-BD2E-4992050400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6771" y="1178349"/>
            <a:ext cx="3568046" cy="178402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iscord Vs TeamSpeak: Which is better? - Appuals.com">
            <a:extLst>
              <a:ext uri="{FF2B5EF4-FFF2-40B4-BE49-F238E27FC236}">
                <a16:creationId xmlns:a16="http://schemas.microsoft.com/office/drawing/2014/main" id="{B4532847-B740-4B01-82A0-23D1EEA3E8D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0000"/>
          <a:stretch/>
        </p:blipFill>
        <p:spPr bwMode="auto">
          <a:xfrm>
            <a:off x="6810360" y="1900114"/>
            <a:ext cx="2005020" cy="210527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Mumble (software) - Wikipedia">
            <a:extLst>
              <a:ext uri="{FF2B5EF4-FFF2-40B4-BE49-F238E27FC236}">
                <a16:creationId xmlns:a16="http://schemas.microsoft.com/office/drawing/2014/main" id="{40833412-0D3B-41F0-931C-8DF5709973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1614" y="2966268"/>
            <a:ext cx="2376365" cy="2376365"/>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Razer Comms - Gaming Messenger for Android - APK Download">
            <a:extLst>
              <a:ext uri="{FF2B5EF4-FFF2-40B4-BE49-F238E27FC236}">
                <a16:creationId xmlns:a16="http://schemas.microsoft.com/office/drawing/2014/main" id="{E54F5B80-0DEF-455E-BD8B-3ADDE95213F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0447" b="35670"/>
          <a:stretch/>
        </p:blipFill>
        <p:spPr bwMode="auto">
          <a:xfrm>
            <a:off x="6285552" y="4131368"/>
            <a:ext cx="2668895" cy="1876014"/>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Skype Technologies - Wikipedia">
            <a:extLst>
              <a:ext uri="{FF2B5EF4-FFF2-40B4-BE49-F238E27FC236}">
                <a16:creationId xmlns:a16="http://schemas.microsoft.com/office/drawing/2014/main" id="{4602E62D-F32B-47E9-AF29-0990B8DBB20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364" y="4640443"/>
            <a:ext cx="3512271" cy="1571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9358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AC7ED-96B4-486A-A24B-376E69A51D0A}"/>
              </a:ext>
            </a:extLst>
          </p:cNvPr>
          <p:cNvSpPr>
            <a:spLocks noGrp="1"/>
          </p:cNvSpPr>
          <p:nvPr>
            <p:ph type="title"/>
          </p:nvPr>
        </p:nvSpPr>
        <p:spPr/>
        <p:txBody>
          <a:bodyPr/>
          <a:lstStyle/>
          <a:p>
            <a:r>
              <a:rPr lang="en-US"/>
              <a:t>How Voice Communications Work</a:t>
            </a:r>
          </a:p>
        </p:txBody>
      </p:sp>
      <p:sp>
        <p:nvSpPr>
          <p:cNvPr id="3" name="Text Placeholder 2">
            <a:extLst>
              <a:ext uri="{FF2B5EF4-FFF2-40B4-BE49-F238E27FC236}">
                <a16:creationId xmlns:a16="http://schemas.microsoft.com/office/drawing/2014/main" id="{E2B3C031-AF98-4F2A-A078-AE4EA2646D27}"/>
              </a:ext>
            </a:extLst>
          </p:cNvPr>
          <p:cNvSpPr>
            <a:spLocks noGrp="1"/>
          </p:cNvSpPr>
          <p:nvPr>
            <p:ph type="body" idx="1"/>
          </p:nvPr>
        </p:nvSpPr>
        <p:spPr/>
        <p:txBody>
          <a:bodyPr/>
          <a:lstStyle/>
          <a:p>
            <a:r>
              <a:rPr lang="en-US" sz="2400"/>
              <a:t>HLA</a:t>
            </a:r>
          </a:p>
          <a:p>
            <a:pPr lvl="1"/>
            <a:r>
              <a:rPr lang="en-US" sz="2000"/>
              <a:t>Standardizes API format</a:t>
            </a:r>
          </a:p>
          <a:p>
            <a:pPr lvl="1"/>
            <a:r>
              <a:rPr lang="en-US" sz="2000"/>
              <a:t>Does not standardize packet format</a:t>
            </a:r>
          </a:p>
          <a:p>
            <a:r>
              <a:rPr lang="en-US" sz="2400"/>
              <a:t>DIS</a:t>
            </a:r>
          </a:p>
          <a:p>
            <a:pPr lvl="1"/>
            <a:r>
              <a:rPr lang="en-US" sz="2000"/>
              <a:t>Standardizes packet format</a:t>
            </a:r>
          </a:p>
          <a:p>
            <a:pPr lvl="1"/>
            <a:r>
              <a:rPr lang="en-US" sz="2000"/>
              <a:t>Does not standardize API format</a:t>
            </a:r>
          </a:p>
          <a:p>
            <a:r>
              <a:rPr lang="en-US" sz="2400"/>
              <a:t>VoIP</a:t>
            </a:r>
          </a:p>
          <a:p>
            <a:pPr lvl="1"/>
            <a:r>
              <a:rPr lang="en-US" sz="2000"/>
              <a:t>Produces packets using several different algorithms to digitize voice</a:t>
            </a:r>
          </a:p>
        </p:txBody>
      </p:sp>
      <p:sp>
        <p:nvSpPr>
          <p:cNvPr id="5" name="Slide Number Placeholder 4">
            <a:extLst>
              <a:ext uri="{FF2B5EF4-FFF2-40B4-BE49-F238E27FC236}">
                <a16:creationId xmlns:a16="http://schemas.microsoft.com/office/drawing/2014/main" id="{AB164649-EEB1-4F3A-BFE8-9F9F493ED7C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a:t>
            </a:fld>
            <a:endParaRPr lang="en-US"/>
          </a:p>
        </p:txBody>
      </p:sp>
      <p:pic>
        <p:nvPicPr>
          <p:cNvPr id="4098" name="Picture 2" descr="Encapsulating Voice Packets (Cisco VoIP Implementations)">
            <a:extLst>
              <a:ext uri="{FF2B5EF4-FFF2-40B4-BE49-F238E27FC236}">
                <a16:creationId xmlns:a16="http://schemas.microsoft.com/office/drawing/2014/main" id="{AB35AA6B-F674-4E8D-85C7-94AD2304B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2194" y="3809999"/>
            <a:ext cx="3403076" cy="225985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network-diagram-symbols">
            <a:extLst>
              <a:ext uri="{FF2B5EF4-FFF2-40B4-BE49-F238E27FC236}">
                <a16:creationId xmlns:a16="http://schemas.microsoft.com/office/drawing/2014/main" id="{2C051FA5-96C2-46D1-965A-C121D5D0CB2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164" r="49136" b="86132"/>
          <a:stretch/>
        </p:blipFill>
        <p:spPr bwMode="auto">
          <a:xfrm>
            <a:off x="6407993" y="1829563"/>
            <a:ext cx="711478" cy="91287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349D91B-2112-48B1-961D-FDC316BA3524}"/>
              </a:ext>
            </a:extLst>
          </p:cNvPr>
          <p:cNvSpPr/>
          <p:nvPr/>
        </p:nvSpPr>
        <p:spPr>
          <a:xfrm>
            <a:off x="4659986" y="2007909"/>
            <a:ext cx="1234911" cy="5561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DIS Network</a:t>
            </a:r>
          </a:p>
        </p:txBody>
      </p:sp>
      <p:sp>
        <p:nvSpPr>
          <p:cNvPr id="9" name="Rectangle 8">
            <a:extLst>
              <a:ext uri="{FF2B5EF4-FFF2-40B4-BE49-F238E27FC236}">
                <a16:creationId xmlns:a16="http://schemas.microsoft.com/office/drawing/2014/main" id="{7E677868-A664-4B44-95E1-5BD694D3C115}"/>
              </a:ext>
            </a:extLst>
          </p:cNvPr>
          <p:cNvSpPr/>
          <p:nvPr/>
        </p:nvSpPr>
        <p:spPr>
          <a:xfrm>
            <a:off x="7632567" y="1838248"/>
            <a:ext cx="1234911" cy="9128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HLA (RPR-FOM) Network</a:t>
            </a:r>
          </a:p>
        </p:txBody>
      </p:sp>
      <p:cxnSp>
        <p:nvCxnSpPr>
          <p:cNvPr id="8" name="Straight Arrow Connector 7">
            <a:extLst>
              <a:ext uri="{FF2B5EF4-FFF2-40B4-BE49-F238E27FC236}">
                <a16:creationId xmlns:a16="http://schemas.microsoft.com/office/drawing/2014/main" id="{A970AC22-F3AE-484D-9014-EC1F8B5D0FAA}"/>
              </a:ext>
            </a:extLst>
          </p:cNvPr>
          <p:cNvCxnSpPr>
            <a:stCxn id="6" idx="3"/>
            <a:endCxn id="4100" idx="1"/>
          </p:cNvCxnSpPr>
          <p:nvPr/>
        </p:nvCxnSpPr>
        <p:spPr>
          <a:xfrm>
            <a:off x="5894897" y="2286000"/>
            <a:ext cx="513096" cy="0"/>
          </a:xfrm>
          <a:prstGeom prst="straightConnector1">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1B24073-CD55-4D03-910E-4F6BA7DF4AF6}"/>
              </a:ext>
            </a:extLst>
          </p:cNvPr>
          <p:cNvCxnSpPr>
            <a:cxnSpLocks/>
            <a:stCxn id="4100" idx="3"/>
            <a:endCxn id="9" idx="1"/>
          </p:cNvCxnSpPr>
          <p:nvPr/>
        </p:nvCxnSpPr>
        <p:spPr>
          <a:xfrm>
            <a:off x="7119471" y="2286000"/>
            <a:ext cx="513096" cy="8684"/>
          </a:xfrm>
          <a:prstGeom prst="straightConnector1">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 Placeholder 2">
            <a:extLst>
              <a:ext uri="{FF2B5EF4-FFF2-40B4-BE49-F238E27FC236}">
                <a16:creationId xmlns:a16="http://schemas.microsoft.com/office/drawing/2014/main" id="{254E6AA3-EA0A-4A27-9A9C-567C4C318B7A}"/>
              </a:ext>
            </a:extLst>
          </p:cNvPr>
          <p:cNvSpPr txBox="1">
            <a:spLocks/>
          </p:cNvSpPr>
          <p:nvPr/>
        </p:nvSpPr>
        <p:spPr>
          <a:xfrm>
            <a:off x="4744432" y="2751883"/>
            <a:ext cx="4038600" cy="92232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Times"/>
              <a:buChar char="•"/>
              <a:defRPr sz="2800" b="0" i="0" u="none" strike="noStrike" cap="none">
                <a:solidFill>
                  <a:schemeClr val="dk1"/>
                </a:solidFill>
                <a:latin typeface="Times"/>
                <a:ea typeface="Times"/>
                <a:cs typeface="Times"/>
                <a:sym typeface="Times"/>
              </a:defRPr>
            </a:lvl1pPr>
            <a:lvl2pPr marL="914400" marR="0" lvl="1" indent="-381000" algn="l" rtl="0">
              <a:lnSpc>
                <a:spcPct val="100000"/>
              </a:lnSpc>
              <a:spcBef>
                <a:spcPts val="480"/>
              </a:spcBef>
              <a:spcAft>
                <a:spcPts val="0"/>
              </a:spcAft>
              <a:buClr>
                <a:schemeClr val="dk1"/>
              </a:buClr>
              <a:buSzPts val="2400"/>
              <a:buFont typeface="Times"/>
              <a:buChar char="–"/>
              <a:defRPr sz="2400" b="0" i="0" u="none" strike="noStrike" cap="none">
                <a:solidFill>
                  <a:schemeClr val="dk1"/>
                </a:solidFill>
                <a:latin typeface="Times"/>
                <a:ea typeface="Times"/>
                <a:cs typeface="Times"/>
                <a:sym typeface="Times"/>
              </a:defRPr>
            </a:lvl2pPr>
            <a:lvl3pPr marL="1371600" marR="0" lvl="2" indent="-355600" algn="l" rtl="0">
              <a:lnSpc>
                <a:spcPct val="100000"/>
              </a:lnSpc>
              <a:spcBef>
                <a:spcPts val="400"/>
              </a:spcBef>
              <a:spcAft>
                <a:spcPts val="0"/>
              </a:spcAft>
              <a:buClr>
                <a:schemeClr val="dk1"/>
              </a:buClr>
              <a:buSzPts val="2000"/>
              <a:buFont typeface="Times"/>
              <a:buChar char="•"/>
              <a:defRPr sz="2000" b="0" i="0" u="none" strike="noStrike" cap="none">
                <a:solidFill>
                  <a:schemeClr val="dk1"/>
                </a:solidFill>
                <a:latin typeface="Times"/>
                <a:ea typeface="Times"/>
                <a:cs typeface="Times"/>
                <a:sym typeface="Times"/>
              </a:defRPr>
            </a:lvl3pPr>
            <a:lvl4pPr marL="1828800" marR="0" lvl="3"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4pPr>
            <a:lvl5pPr marL="2286000" marR="0" lvl="4"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5pPr>
            <a:lvl6pPr marL="2743200" marR="0" lvl="5"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6pPr>
            <a:lvl7pPr marL="3200400" marR="0" lvl="6"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7pPr>
            <a:lvl8pPr marL="3657600" marR="0" lvl="7"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8pPr>
            <a:lvl9pPr marL="4114800" marR="0" lvl="8" indent="-342900" algn="l" rtl="0">
              <a:lnSpc>
                <a:spcPct val="100000"/>
              </a:lnSpc>
              <a:spcBef>
                <a:spcPts val="360"/>
              </a:spcBef>
              <a:spcAft>
                <a:spcPts val="0"/>
              </a:spcAft>
              <a:buClr>
                <a:schemeClr val="dk1"/>
              </a:buClr>
              <a:buSzPts val="1800"/>
              <a:buFont typeface="Times"/>
              <a:buChar char="»"/>
              <a:defRPr sz="1800" b="0" i="0" u="none" strike="noStrike" cap="none">
                <a:solidFill>
                  <a:schemeClr val="dk1"/>
                </a:solidFill>
                <a:latin typeface="Times"/>
                <a:ea typeface="Times"/>
                <a:cs typeface="Times"/>
                <a:sym typeface="Times"/>
              </a:defRPr>
            </a:lvl9pPr>
          </a:lstStyle>
          <a:p>
            <a:pPr marL="50800" indent="0" algn="ctr">
              <a:buNone/>
            </a:pPr>
            <a:r>
              <a:rPr lang="en-US" sz="1600" i="1"/>
              <a:t>HLA and DIS typically require a gateway to communicate</a:t>
            </a:r>
            <a:endParaRPr lang="en-US" sz="1400" i="1"/>
          </a:p>
        </p:txBody>
      </p:sp>
    </p:spTree>
    <p:extLst>
      <p:ext uri="{BB962C8B-B14F-4D97-AF65-F5344CB8AC3E}">
        <p14:creationId xmlns:p14="http://schemas.microsoft.com/office/powerpoint/2010/main" val="1180035223"/>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626</Words>
  <Application>Microsoft Office PowerPoint</Application>
  <PresentationFormat>On-screen Show (4:3)</PresentationFormat>
  <Paragraphs>110</Paragraphs>
  <Slides>19</Slides>
  <Notes>4</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Arial</vt:lpstr>
      <vt:lpstr>Calibri</vt:lpstr>
      <vt:lpstr>Symbol</vt:lpstr>
      <vt:lpstr>Times</vt:lpstr>
      <vt:lpstr>Times New Roman</vt:lpstr>
      <vt:lpstr>1_Default Design</vt:lpstr>
      <vt:lpstr>Default Design</vt:lpstr>
      <vt:lpstr>Calytrix Comm Net Radio and Communications Networking</vt:lpstr>
      <vt:lpstr>Agenda</vt:lpstr>
      <vt:lpstr>Purpose</vt:lpstr>
      <vt:lpstr>Background – Why Calytrix?</vt:lpstr>
      <vt:lpstr>The Perfect Simulation</vt:lpstr>
      <vt:lpstr>Comms as a Simulation Interface</vt:lpstr>
      <vt:lpstr>Contracted Radio Sim Examples</vt:lpstr>
      <vt:lpstr>COTS Examples</vt:lpstr>
      <vt:lpstr>How Voice Communications Work</vt:lpstr>
      <vt:lpstr>Discussion</vt:lpstr>
      <vt:lpstr>CNR-Sim Goals</vt:lpstr>
      <vt:lpstr>What is CNR?</vt:lpstr>
      <vt:lpstr>CNR Interoperability</vt:lpstr>
      <vt:lpstr>Why CNR does differently</vt:lpstr>
      <vt:lpstr>Demonstration</vt:lpstr>
      <vt:lpstr>Recommendations</vt:lpstr>
      <vt:lpstr>Our Experiment </vt:lpstr>
      <vt:lpstr>Our Experiment</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SW3460 Presentation II</dc:title>
  <dc:creator>Boswyck Offord II</dc:creator>
  <cp:lastModifiedBy>Schlessel, Max (Capt)</cp:lastModifiedBy>
  <cp:revision>1</cp:revision>
  <dcterms:created xsi:type="dcterms:W3CDTF">2020-07-27T21:50:59Z</dcterms:created>
  <dcterms:modified xsi:type="dcterms:W3CDTF">2021-09-15T18:20:20Z</dcterms:modified>
</cp:coreProperties>
</file>