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2.xml" ContentType="application/vnd.openxmlformats-officedocument.theme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21945600" cy="32918400"/>
  <p:notesSz cx="6858000" cy="9144000"/>
  <p:custDataLst>
    <p:tags r:id="rId4"/>
  </p:custDataLst>
  <p:defaultTextStyle>
    <a:defPPr>
      <a:defRPr lang="en-US"/>
    </a:defPPr>
    <a:lvl1pPr marL="0" algn="l" defTabSz="3134930" rtl="0" eaLnBrk="1" latinLnBrk="0" hangingPunct="1">
      <a:defRPr sz="6200" kern="1200">
        <a:solidFill>
          <a:schemeClr val="tx1"/>
        </a:solidFill>
        <a:latin typeface="+mn-lt"/>
        <a:ea typeface="+mn-ea"/>
        <a:cs typeface="+mn-cs"/>
      </a:defRPr>
    </a:lvl1pPr>
    <a:lvl2pPr marL="1567464" algn="l" defTabSz="3134930" rtl="0" eaLnBrk="1" latinLnBrk="0" hangingPunct="1">
      <a:defRPr sz="6200" kern="1200">
        <a:solidFill>
          <a:schemeClr val="tx1"/>
        </a:solidFill>
        <a:latin typeface="+mn-lt"/>
        <a:ea typeface="+mn-ea"/>
        <a:cs typeface="+mn-cs"/>
      </a:defRPr>
    </a:lvl2pPr>
    <a:lvl3pPr marL="3134930" algn="l" defTabSz="3134930" rtl="0" eaLnBrk="1" latinLnBrk="0" hangingPunct="1">
      <a:defRPr sz="6200" kern="1200">
        <a:solidFill>
          <a:schemeClr val="tx1"/>
        </a:solidFill>
        <a:latin typeface="+mn-lt"/>
        <a:ea typeface="+mn-ea"/>
        <a:cs typeface="+mn-cs"/>
      </a:defRPr>
    </a:lvl3pPr>
    <a:lvl4pPr marL="4702394" algn="l" defTabSz="3134930" rtl="0" eaLnBrk="1" latinLnBrk="0" hangingPunct="1">
      <a:defRPr sz="6200" kern="1200">
        <a:solidFill>
          <a:schemeClr val="tx1"/>
        </a:solidFill>
        <a:latin typeface="+mn-lt"/>
        <a:ea typeface="+mn-ea"/>
        <a:cs typeface="+mn-cs"/>
      </a:defRPr>
    </a:lvl4pPr>
    <a:lvl5pPr marL="6269858" algn="l" defTabSz="3134930" rtl="0" eaLnBrk="1" latinLnBrk="0" hangingPunct="1">
      <a:defRPr sz="6200" kern="1200">
        <a:solidFill>
          <a:schemeClr val="tx1"/>
        </a:solidFill>
        <a:latin typeface="+mn-lt"/>
        <a:ea typeface="+mn-ea"/>
        <a:cs typeface="+mn-cs"/>
      </a:defRPr>
    </a:lvl5pPr>
    <a:lvl6pPr marL="7837323" algn="l" defTabSz="3134930" rtl="0" eaLnBrk="1" latinLnBrk="0" hangingPunct="1">
      <a:defRPr sz="6200" kern="1200">
        <a:solidFill>
          <a:schemeClr val="tx1"/>
        </a:solidFill>
        <a:latin typeface="+mn-lt"/>
        <a:ea typeface="+mn-ea"/>
        <a:cs typeface="+mn-cs"/>
      </a:defRPr>
    </a:lvl6pPr>
    <a:lvl7pPr marL="9404787" algn="l" defTabSz="3134930" rtl="0" eaLnBrk="1" latinLnBrk="0" hangingPunct="1">
      <a:defRPr sz="6200" kern="1200">
        <a:solidFill>
          <a:schemeClr val="tx1"/>
        </a:solidFill>
        <a:latin typeface="+mn-lt"/>
        <a:ea typeface="+mn-ea"/>
        <a:cs typeface="+mn-cs"/>
      </a:defRPr>
    </a:lvl7pPr>
    <a:lvl8pPr marL="10972251" algn="l" defTabSz="3134930" rtl="0" eaLnBrk="1" latinLnBrk="0" hangingPunct="1">
      <a:defRPr sz="6200" kern="1200">
        <a:solidFill>
          <a:schemeClr val="tx1"/>
        </a:solidFill>
        <a:latin typeface="+mn-lt"/>
        <a:ea typeface="+mn-ea"/>
        <a:cs typeface="+mn-cs"/>
      </a:defRPr>
    </a:lvl8pPr>
    <a:lvl9pPr marL="12539717" algn="l" defTabSz="3134930" rtl="0" eaLnBrk="1" latinLnBrk="0" hangingPunct="1">
      <a:defRPr sz="62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EMPLATE" id="{60376656-CF50-4A3F-974D-028E2809EA95}">
          <p14:sldIdLst>
            <p14:sldId id="266"/>
          </p14:sldIdLst>
        </p14:section>
        <p14:section name="EXAMPLES:" id="{10904F47-6EF6-496B-BB16-2F0E09276528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1728">
          <p15:clr>
            <a:srgbClr val="A4A3A4"/>
          </p15:clr>
        </p15:guide>
        <p15:guide id="2" orient="horz" pos="1458">
          <p15:clr>
            <a:srgbClr val="A4A3A4"/>
          </p15:clr>
        </p15:guide>
        <p15:guide id="3" orient="horz" pos="2448">
          <p15:clr>
            <a:srgbClr val="A4A3A4"/>
          </p15:clr>
        </p15:guide>
        <p15:guide id="4" orient="horz" pos="19008">
          <p15:clr>
            <a:srgbClr val="A4A3A4"/>
          </p15:clr>
        </p15:guide>
        <p15:guide id="5" orient="horz" pos="7632">
          <p15:clr>
            <a:srgbClr val="A4A3A4"/>
          </p15:clr>
        </p15:guide>
        <p15:guide id="6" orient="horz" pos="8028">
          <p15:clr>
            <a:srgbClr val="A4A3A4"/>
          </p15:clr>
        </p15:guide>
        <p15:guide id="7" pos="6912">
          <p15:clr>
            <a:srgbClr val="A4A3A4"/>
          </p15:clr>
        </p15:guide>
        <p15:guide id="8" pos="576">
          <p15:clr>
            <a:srgbClr val="A4A3A4"/>
          </p15:clr>
        </p15:guide>
        <p15:guide id="9" pos="13248">
          <p15:clr>
            <a:srgbClr val="A4A3A4"/>
          </p15:clr>
        </p15:guide>
        <p15:guide id="10" pos="7089">
          <p15:clr>
            <a:srgbClr val="A4A3A4"/>
          </p15:clr>
        </p15:guide>
        <p15:guide id="11" pos="6717">
          <p15:clr>
            <a:srgbClr val="A4A3A4"/>
          </p15:clr>
        </p15:guide>
        <p15:guide id="12" pos="39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33" autoAdjust="0"/>
    <p:restoredTop sz="96362" autoAdjust="0"/>
  </p:normalViewPr>
  <p:slideViewPr>
    <p:cSldViewPr showGuides="1">
      <p:cViewPr>
        <p:scale>
          <a:sx n="50" d="100"/>
          <a:sy n="50" d="100"/>
        </p:scale>
        <p:origin x="1524" y="-5466"/>
      </p:cViewPr>
      <p:guideLst>
        <p:guide orient="horz" pos="1728"/>
        <p:guide orient="horz" pos="1458"/>
        <p:guide orient="horz" pos="2448"/>
        <p:guide orient="horz" pos="19008"/>
        <p:guide orient="horz" pos="7632"/>
        <p:guide orient="horz" pos="8028"/>
        <p:guide pos="6912"/>
        <p:guide pos="576"/>
        <p:guide pos="13248"/>
        <p:guide pos="7089"/>
        <p:guide pos="6717"/>
        <p:guide pos="3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412"/>
    </p:cViewPr>
  </p:sorterViewPr>
  <p:notesViewPr>
    <p:cSldViewPr>
      <p:cViewPr varScale="1">
        <p:scale>
          <a:sx n="69" d="100"/>
          <a:sy n="69" d="100"/>
        </p:scale>
        <p:origin x="-2604" y="-10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41398B-56F7-4F9C-930D-EDE85D76123E}" type="datetimeFigureOut">
              <a:rPr lang="en-US" smtClean="0"/>
              <a:t>5/9/2018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86000" y="685800"/>
            <a:ext cx="228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BE9CDC-70CF-4B24-81A5-563485A89C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2033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4" Type="http://schemas.openxmlformats.org/officeDocument/2006/relationships/image" Target="../media/image2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4646819"/>
            <a:ext cx="19751040" cy="2172462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26E7F-91D9-42E6-A174-8657D5B99B8B}" type="datetimeFigureOut">
              <a:rPr lang="en-US" smtClean="0"/>
              <a:t>5/9/2018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2554-FE61-4B7C-8F36-203132E0D50D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 userDrawn="1"/>
        </p:nvGrpSpPr>
        <p:grpSpPr>
          <a:xfrm>
            <a:off x="0" y="0"/>
            <a:ext cx="21945600" cy="2819400"/>
            <a:chOff x="0" y="0"/>
            <a:chExt cx="21945600" cy="2819400"/>
          </a:xfrm>
        </p:grpSpPr>
        <p:sp>
          <p:nvSpPr>
            <p:cNvPr id="8" name="Rectangle 7"/>
            <p:cNvSpPr/>
            <p:nvPr userDrawn="1"/>
          </p:nvSpPr>
          <p:spPr>
            <a:xfrm>
              <a:off x="0" y="0"/>
              <a:ext cx="21945600" cy="27432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yriad Pro" pitchFamily="34" charset="0"/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0" y="2743200"/>
              <a:ext cx="21945600" cy="76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yriad Pro" pitchFamily="34" charset="0"/>
              </a:endParaRPr>
            </a:p>
          </p:txBody>
        </p:sp>
      </p:grp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330" y="533610"/>
            <a:ext cx="2777270" cy="2007749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4267200" y="965537"/>
            <a:ext cx="14935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jan Pro" pitchFamily="18" charset="0"/>
              </a:rPr>
              <a:t>Naval</a:t>
            </a:r>
            <a:r>
              <a:rPr lang="en-US" sz="6000" b="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jan Pro" pitchFamily="18" charset="0"/>
              </a:rPr>
              <a:t> </a:t>
            </a:r>
            <a:r>
              <a:rPr lang="en-US" sz="60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jan Pro" pitchFamily="18" charset="0"/>
              </a:rPr>
              <a:t>Postgraduate</a:t>
            </a:r>
            <a:r>
              <a:rPr lang="en-US" sz="6000" b="0" baseline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jan Pro" pitchFamily="18" charset="0"/>
              </a:rPr>
              <a:t> </a:t>
            </a:r>
            <a:r>
              <a:rPr lang="en-US" sz="60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jan Pro" pitchFamily="18" charset="0"/>
              </a:rPr>
              <a:t>School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76162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er 1 - image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 userDrawn="1"/>
        </p:nvGrpSpPr>
        <p:grpSpPr>
          <a:xfrm>
            <a:off x="0" y="0"/>
            <a:ext cx="21945600" cy="2819400"/>
            <a:chOff x="0" y="0"/>
            <a:chExt cx="21945600" cy="2819400"/>
          </a:xfrm>
        </p:grpSpPr>
        <p:sp>
          <p:nvSpPr>
            <p:cNvPr id="25" name="Rectangle 24"/>
            <p:cNvSpPr/>
            <p:nvPr userDrawn="1"/>
          </p:nvSpPr>
          <p:spPr>
            <a:xfrm>
              <a:off x="0" y="0"/>
              <a:ext cx="21945600" cy="27432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yriad Pro" pitchFamily="34" charset="0"/>
              </a:endParaRPr>
            </a:p>
          </p:txBody>
        </p:sp>
        <p:sp>
          <p:nvSpPr>
            <p:cNvPr id="29" name="Rectangle 28"/>
            <p:cNvSpPr/>
            <p:nvPr userDrawn="1"/>
          </p:nvSpPr>
          <p:spPr>
            <a:xfrm>
              <a:off x="0" y="2743200"/>
              <a:ext cx="21945600" cy="76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yriad Pro" pitchFamily="34" charset="0"/>
              </a:endParaRPr>
            </a:p>
          </p:txBody>
        </p:sp>
      </p:grpSp>
      <p:sp>
        <p:nvSpPr>
          <p:cNvPr id="12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914399" y="24612600"/>
            <a:ext cx="4572000" cy="3200401"/>
          </a:xfrm>
          <a:ln>
            <a:solidFill>
              <a:schemeClr val="bg2"/>
            </a:solidFill>
          </a:ln>
        </p:spPr>
        <p:txBody>
          <a:bodyPr vert="horz" lIns="313493" tIns="156747" rIns="313493" bIns="156747" rtlCol="0">
            <a:noAutofit/>
          </a:bodyPr>
          <a:lstStyle>
            <a:lvl1pPr marL="857250" indent="-857250" algn="l">
              <a:buFont typeface="Arial" panose="020B0604020202020204" pitchFamily="34" charset="0"/>
              <a:buNone/>
              <a:defRPr lang="en-US" sz="5400">
                <a:solidFill>
                  <a:schemeClr val="tx1">
                    <a:lumMod val="50000"/>
                    <a:lumOff val="50000"/>
                  </a:schemeClr>
                </a:solidFill>
                <a:latin typeface="Myriad Pro" pitchFamily="34" charset="0"/>
              </a:defRPr>
            </a:lvl1pPr>
          </a:lstStyle>
          <a:p>
            <a:pPr marL="0" lvl="0" indent="0" algn="ctr"/>
            <a:r>
              <a:rPr lang="en-US"/>
              <a:t>Insert Picture</a:t>
            </a:r>
          </a:p>
        </p:txBody>
      </p:sp>
      <p:sp>
        <p:nvSpPr>
          <p:cNvPr id="18" name="Picture Placeholder 2"/>
          <p:cNvSpPr>
            <a:spLocks noGrp="1"/>
          </p:cNvSpPr>
          <p:nvPr>
            <p:ph type="pic" idx="17" hasCustomPrompt="1"/>
          </p:nvPr>
        </p:nvSpPr>
        <p:spPr>
          <a:xfrm>
            <a:off x="16459200" y="24612600"/>
            <a:ext cx="4572000" cy="3200401"/>
          </a:xfrm>
          <a:ln>
            <a:solidFill>
              <a:schemeClr val="bg2"/>
            </a:solidFill>
          </a:ln>
        </p:spPr>
        <p:txBody>
          <a:bodyPr vert="horz" lIns="313493" tIns="156747" rIns="313493" bIns="156747" rtlCol="0">
            <a:noAutofit/>
          </a:bodyPr>
          <a:lstStyle>
            <a:lvl1pPr>
              <a:buNone/>
              <a:defRPr lang="en-US" sz="54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lvl="0" indent="0" algn="ctr"/>
            <a:r>
              <a:rPr lang="en-US"/>
              <a:t>Insert Picture</a:t>
            </a:r>
          </a:p>
        </p:txBody>
      </p:sp>
      <p:sp>
        <p:nvSpPr>
          <p:cNvPr id="19" name="Picture Placeholder 2"/>
          <p:cNvSpPr>
            <a:spLocks noGrp="1"/>
          </p:cNvSpPr>
          <p:nvPr>
            <p:ph type="pic" idx="18" hasCustomPrompt="1"/>
          </p:nvPr>
        </p:nvSpPr>
        <p:spPr>
          <a:xfrm>
            <a:off x="11251095" y="24612600"/>
            <a:ext cx="4572000" cy="3200401"/>
          </a:xfrm>
          <a:ln>
            <a:solidFill>
              <a:schemeClr val="bg2"/>
            </a:solidFill>
          </a:ln>
        </p:spPr>
        <p:txBody>
          <a:bodyPr vert="horz" lIns="313493" tIns="156747" rIns="313493" bIns="156747" rtlCol="0">
            <a:noAutofit/>
          </a:bodyPr>
          <a:lstStyle>
            <a:lvl1pPr>
              <a:buNone/>
              <a:defRPr lang="en-US" sz="54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lvl="0" indent="0" algn="ctr"/>
            <a:r>
              <a:rPr lang="en-US"/>
              <a:t>Insert Picture</a:t>
            </a:r>
          </a:p>
        </p:txBody>
      </p:sp>
      <p:sp>
        <p:nvSpPr>
          <p:cNvPr id="20" name="Picture Placeholder 2"/>
          <p:cNvSpPr>
            <a:spLocks noGrp="1"/>
          </p:cNvSpPr>
          <p:nvPr>
            <p:ph type="pic" idx="19" hasCustomPrompt="1"/>
          </p:nvPr>
        </p:nvSpPr>
        <p:spPr>
          <a:xfrm>
            <a:off x="6082747" y="24612600"/>
            <a:ext cx="4572000" cy="3200401"/>
          </a:xfrm>
          <a:ln>
            <a:solidFill>
              <a:schemeClr val="bg2"/>
            </a:solidFill>
          </a:ln>
        </p:spPr>
        <p:txBody>
          <a:bodyPr vert="horz" lIns="313493" tIns="156747" rIns="313493" bIns="156747" rtlCol="0">
            <a:noAutofit/>
          </a:bodyPr>
          <a:lstStyle>
            <a:lvl1pPr marL="0" indent="0" algn="ctr">
              <a:buNone/>
              <a:defRPr lang="en-US" sz="5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lvl="0" indent="0" algn="ctr"/>
            <a:r>
              <a:rPr lang="en-US"/>
              <a:t>Insert Picture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1030" y="3581401"/>
            <a:ext cx="10044113" cy="1219199"/>
          </a:xfrm>
        </p:spPr>
        <p:txBody>
          <a:bodyPr anchor="t">
            <a:normAutofit/>
          </a:bodyPr>
          <a:lstStyle>
            <a:lvl1pPr marL="0" indent="0">
              <a:buNone/>
              <a:defRPr sz="5400" b="1" baseline="0">
                <a:latin typeface="Myriad Pro" pitchFamily="34" charset="0"/>
              </a:defRPr>
            </a:lvl1pPr>
            <a:lvl2pPr marL="1567464" indent="0">
              <a:buNone/>
              <a:defRPr sz="6900" b="1"/>
            </a:lvl2pPr>
            <a:lvl3pPr marL="3134930" indent="0">
              <a:buNone/>
              <a:defRPr sz="6200" b="1"/>
            </a:lvl3pPr>
            <a:lvl4pPr marL="4702394" indent="0">
              <a:buNone/>
              <a:defRPr sz="5600" b="1"/>
            </a:lvl4pPr>
            <a:lvl5pPr marL="6269858" indent="0">
              <a:buNone/>
              <a:defRPr sz="5600" b="1"/>
            </a:lvl5pPr>
            <a:lvl6pPr marL="7837323" indent="0">
              <a:buNone/>
              <a:defRPr sz="5600" b="1"/>
            </a:lvl6pPr>
            <a:lvl7pPr marL="9404787" indent="0">
              <a:buNone/>
              <a:defRPr sz="5600" b="1"/>
            </a:lvl7pPr>
            <a:lvl8pPr marL="10972251" indent="0">
              <a:buNone/>
              <a:defRPr sz="5600" b="1"/>
            </a:lvl8pPr>
            <a:lvl9pPr marL="12539717" indent="0">
              <a:buNone/>
              <a:defRPr sz="5600" b="1"/>
            </a:lvl9pPr>
          </a:lstStyle>
          <a:p>
            <a:pPr lvl="0"/>
            <a:r>
              <a:rPr lang="en-US"/>
              <a:t>Click to Add a Section Header</a:t>
            </a:r>
          </a:p>
        </p:txBody>
      </p:sp>
      <p:sp>
        <p:nvSpPr>
          <p:cNvPr id="24" name="Content Placeholder 2"/>
          <p:cNvSpPr>
            <a:spLocks noGrp="1"/>
          </p:cNvSpPr>
          <p:nvPr>
            <p:ph sz="half" idx="14" hasCustomPrompt="1"/>
          </p:nvPr>
        </p:nvSpPr>
        <p:spPr>
          <a:xfrm>
            <a:off x="621030" y="4572000"/>
            <a:ext cx="10042208" cy="5676900"/>
          </a:xfrm>
        </p:spPr>
        <p:txBody>
          <a:bodyPr>
            <a:noAutofit/>
          </a:bodyPr>
          <a:lstStyle>
            <a:lvl1pPr marL="457200" indent="-457200">
              <a:spcBef>
                <a:spcPts val="2400"/>
              </a:spcBef>
              <a:buFont typeface="Arial" panose="020B0604020202020204" pitchFamily="34" charset="0"/>
              <a:buChar char="•"/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1pPr>
            <a:lvl2pPr marL="1028700" indent="-514350">
              <a:spcBef>
                <a:spcPts val="2400"/>
              </a:spcBef>
              <a:buSzPct val="80000"/>
              <a:buFont typeface="Arial" panose="020B0604020202020204" pitchFamily="34" charset="0"/>
              <a:buChar char="‒"/>
              <a:defRPr sz="3600" i="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2pPr>
            <a:lvl3pPr marL="1485900" indent="-457200">
              <a:spcBef>
                <a:spcPts val="2400"/>
              </a:spcBef>
              <a:defRPr sz="320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3pPr>
            <a:lvl4pPr marL="2000250" indent="-457200">
              <a:spcBef>
                <a:spcPts val="2400"/>
              </a:spcBef>
              <a:defRPr sz="2800" i="1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4pPr>
            <a:lvl5pPr marL="2457450" indent="-400050">
              <a:spcBef>
                <a:spcPts val="2400"/>
              </a:spcBef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add a paragraph or bullets. To make this a paragraph, de-select “bullets” in the font styling tool bar (or “Ribbon”) above.</a:t>
            </a:r>
          </a:p>
          <a:p>
            <a:pPr lvl="0"/>
            <a:r>
              <a:rPr lang="en-US"/>
              <a:t>Click here to …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0" y="533610"/>
            <a:ext cx="2777270" cy="2007749"/>
          </a:xfrm>
          <a:prstGeom prst="rect">
            <a:avLst/>
          </a:prstGeom>
        </p:spPr>
      </p:pic>
      <p:sp>
        <p:nvSpPr>
          <p:cNvPr id="28" name="TextBox 27"/>
          <p:cNvSpPr txBox="1"/>
          <p:nvPr userDrawn="1"/>
        </p:nvSpPr>
        <p:spPr>
          <a:xfrm>
            <a:off x="17316449" y="701308"/>
            <a:ext cx="40767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jan Pro" pitchFamily="18" charset="0"/>
              </a:rPr>
              <a:t>Naval </a:t>
            </a:r>
          </a:p>
          <a:p>
            <a:r>
              <a:rPr lang="en-US" sz="36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jan Pro" pitchFamily="18" charset="0"/>
              </a:rPr>
              <a:t>Postgraduate</a:t>
            </a:r>
          </a:p>
          <a:p>
            <a:r>
              <a:rPr lang="en-US" sz="36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jan Pro" pitchFamily="18" charset="0"/>
              </a:rPr>
              <a:t>School</a:t>
            </a:r>
          </a:p>
        </p:txBody>
      </p:sp>
      <p:sp>
        <p:nvSpPr>
          <p:cNvPr id="31" name="Picture Placeholder 2"/>
          <p:cNvSpPr>
            <a:spLocks noGrp="1"/>
          </p:cNvSpPr>
          <p:nvPr>
            <p:ph type="pic" idx="20" hasCustomPrompt="1"/>
          </p:nvPr>
        </p:nvSpPr>
        <p:spPr>
          <a:xfrm>
            <a:off x="11247120" y="3893158"/>
            <a:ext cx="9784080" cy="7003442"/>
          </a:xfrm>
          <a:ln>
            <a:solidFill>
              <a:schemeClr val="bg2"/>
            </a:solidFill>
          </a:ln>
        </p:spPr>
        <p:txBody>
          <a:bodyPr>
            <a:noAutofit/>
          </a:bodyPr>
          <a:lstStyle>
            <a:lvl1pPr marL="0" indent="0" algn="ctr">
              <a:buNone/>
              <a:defRPr sz="8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1567464" indent="0">
              <a:buNone/>
              <a:defRPr sz="9600"/>
            </a:lvl2pPr>
            <a:lvl3pPr marL="3134930" indent="0">
              <a:buNone/>
              <a:defRPr sz="8100"/>
            </a:lvl3pPr>
            <a:lvl4pPr marL="4702394" indent="0">
              <a:buNone/>
              <a:defRPr sz="6900"/>
            </a:lvl4pPr>
            <a:lvl5pPr marL="6269858" indent="0">
              <a:buNone/>
              <a:defRPr sz="6900"/>
            </a:lvl5pPr>
            <a:lvl6pPr marL="7837323" indent="0">
              <a:buNone/>
              <a:defRPr sz="6900"/>
            </a:lvl6pPr>
            <a:lvl7pPr marL="9404787" indent="0">
              <a:buNone/>
              <a:defRPr sz="6900"/>
            </a:lvl7pPr>
            <a:lvl8pPr marL="10972251" indent="0">
              <a:buNone/>
              <a:defRPr sz="6900"/>
            </a:lvl8pPr>
            <a:lvl9pPr marL="12539717" indent="0">
              <a:buNone/>
              <a:defRPr sz="6900"/>
            </a:lvl9pPr>
          </a:lstStyle>
          <a:p>
            <a:r>
              <a:rPr lang="en-US"/>
              <a:t>Insert Picture</a:t>
            </a:r>
          </a:p>
        </p:txBody>
      </p:sp>
      <p:sp>
        <p:nvSpPr>
          <p:cNvPr id="33" name="Text Placeholder 32"/>
          <p:cNvSpPr>
            <a:spLocks noGrp="1"/>
          </p:cNvSpPr>
          <p:nvPr>
            <p:ph type="body" sz="quarter" idx="21" hasCustomPrompt="1"/>
          </p:nvPr>
        </p:nvSpPr>
        <p:spPr>
          <a:xfrm>
            <a:off x="11253788" y="10910434"/>
            <a:ext cx="9777412" cy="668337"/>
          </a:xfrm>
        </p:spPr>
        <p:txBody>
          <a:bodyPr>
            <a:noAutofit/>
          </a:bodyPr>
          <a:lstStyle>
            <a:lvl1pPr marL="0" indent="0" algn="ctr">
              <a:buNone/>
              <a:defRPr sz="2800" i="1">
                <a:solidFill>
                  <a:schemeClr val="accent4"/>
                </a:solidFill>
              </a:defRPr>
            </a:lvl1pPr>
            <a:lvl3pPr marL="3134930" indent="0" algn="ctr">
              <a:buNone/>
              <a:defRPr sz="6000"/>
            </a:lvl3pPr>
            <a:lvl4pPr marL="4702394" indent="0" algn="ctr">
              <a:buNone/>
              <a:defRPr sz="4800"/>
            </a:lvl4pPr>
            <a:lvl5pPr marL="6269858" indent="0" algn="ctr">
              <a:buNone/>
              <a:defRPr sz="4800"/>
            </a:lvl5pPr>
          </a:lstStyle>
          <a:p>
            <a:pPr lvl="0"/>
            <a:r>
              <a:rPr lang="en-US"/>
              <a:t>Click to Add Caption</a:t>
            </a:r>
          </a:p>
        </p:txBody>
      </p:sp>
      <p:sp>
        <p:nvSpPr>
          <p:cNvPr id="36" name="Text Placeholder 32"/>
          <p:cNvSpPr>
            <a:spLocks noGrp="1"/>
          </p:cNvSpPr>
          <p:nvPr>
            <p:ph type="body" sz="quarter" idx="22" hasCustomPrompt="1"/>
          </p:nvPr>
        </p:nvSpPr>
        <p:spPr>
          <a:xfrm>
            <a:off x="11253788" y="27806042"/>
            <a:ext cx="4612847" cy="685801"/>
          </a:xfrm>
        </p:spPr>
        <p:txBody>
          <a:bodyPr>
            <a:noAutofit/>
          </a:bodyPr>
          <a:lstStyle>
            <a:lvl1pPr marL="0" indent="0" algn="ctr">
              <a:buNone/>
              <a:defRPr sz="2800" i="1">
                <a:solidFill>
                  <a:schemeClr val="accent4"/>
                </a:solidFill>
              </a:defRPr>
            </a:lvl1pPr>
            <a:lvl3pPr marL="3134930" indent="0" algn="ctr">
              <a:buNone/>
              <a:defRPr sz="6000"/>
            </a:lvl3pPr>
            <a:lvl4pPr marL="4702394" indent="0" algn="ctr">
              <a:buNone/>
              <a:defRPr sz="4800"/>
            </a:lvl4pPr>
            <a:lvl5pPr marL="6269858" indent="0" algn="ctr">
              <a:buNone/>
              <a:defRPr sz="4800"/>
            </a:lvl5pPr>
          </a:lstStyle>
          <a:p>
            <a:pPr lvl="0"/>
            <a:r>
              <a:rPr lang="en-US"/>
              <a:t>Click to Add Caption</a:t>
            </a:r>
          </a:p>
        </p:txBody>
      </p:sp>
      <p:sp>
        <p:nvSpPr>
          <p:cNvPr id="37" name="Text Placeholder 32"/>
          <p:cNvSpPr>
            <a:spLocks noGrp="1"/>
          </p:cNvSpPr>
          <p:nvPr>
            <p:ph type="body" sz="quarter" idx="23" hasCustomPrompt="1"/>
          </p:nvPr>
        </p:nvSpPr>
        <p:spPr>
          <a:xfrm>
            <a:off x="16459201" y="27806042"/>
            <a:ext cx="4572000" cy="685801"/>
          </a:xfrm>
        </p:spPr>
        <p:txBody>
          <a:bodyPr>
            <a:noAutofit/>
          </a:bodyPr>
          <a:lstStyle>
            <a:lvl1pPr marL="0" indent="0" algn="ctr">
              <a:buNone/>
              <a:defRPr sz="2800" i="1">
                <a:solidFill>
                  <a:schemeClr val="accent4"/>
                </a:solidFill>
              </a:defRPr>
            </a:lvl1pPr>
            <a:lvl3pPr marL="3134930" indent="0" algn="ctr">
              <a:buNone/>
              <a:defRPr sz="6000"/>
            </a:lvl3pPr>
            <a:lvl4pPr marL="4702394" indent="0" algn="ctr">
              <a:buNone/>
              <a:defRPr sz="4800"/>
            </a:lvl4pPr>
            <a:lvl5pPr marL="6269858" indent="0" algn="ctr">
              <a:buNone/>
              <a:defRPr sz="4800"/>
            </a:lvl5pPr>
          </a:lstStyle>
          <a:p>
            <a:pPr lvl="0"/>
            <a:r>
              <a:rPr lang="en-US"/>
              <a:t>Click to Add Caption</a:t>
            </a:r>
          </a:p>
        </p:txBody>
      </p:sp>
      <p:sp>
        <p:nvSpPr>
          <p:cNvPr id="38" name="Text Placeholder 32"/>
          <p:cNvSpPr>
            <a:spLocks noGrp="1"/>
          </p:cNvSpPr>
          <p:nvPr>
            <p:ph type="body" sz="quarter" idx="24" hasCustomPrompt="1"/>
          </p:nvPr>
        </p:nvSpPr>
        <p:spPr>
          <a:xfrm>
            <a:off x="914400" y="27806042"/>
            <a:ext cx="4552950" cy="685801"/>
          </a:xfrm>
        </p:spPr>
        <p:txBody>
          <a:bodyPr>
            <a:noAutofit/>
          </a:bodyPr>
          <a:lstStyle>
            <a:lvl1pPr marL="0" indent="0" algn="ctr">
              <a:buNone/>
              <a:defRPr sz="2800" i="1">
                <a:solidFill>
                  <a:schemeClr val="accent4"/>
                </a:solidFill>
              </a:defRPr>
            </a:lvl1pPr>
            <a:lvl3pPr marL="3134930" indent="0" algn="ctr">
              <a:buNone/>
              <a:defRPr sz="6000"/>
            </a:lvl3pPr>
            <a:lvl4pPr marL="4702394" indent="0" algn="ctr">
              <a:buNone/>
              <a:defRPr sz="4800"/>
            </a:lvl4pPr>
            <a:lvl5pPr marL="6269858" indent="0" algn="ctr">
              <a:buNone/>
              <a:defRPr sz="4800"/>
            </a:lvl5pPr>
          </a:lstStyle>
          <a:p>
            <a:pPr lvl="0"/>
            <a:r>
              <a:rPr lang="en-US"/>
              <a:t>Click to Add Caption   </a:t>
            </a:r>
          </a:p>
        </p:txBody>
      </p:sp>
      <p:sp>
        <p:nvSpPr>
          <p:cNvPr id="39" name="Text Placeholder 32"/>
          <p:cNvSpPr>
            <a:spLocks noGrp="1"/>
          </p:cNvSpPr>
          <p:nvPr>
            <p:ph type="body" sz="quarter" idx="25" hasCustomPrompt="1"/>
          </p:nvPr>
        </p:nvSpPr>
        <p:spPr>
          <a:xfrm>
            <a:off x="6081487" y="27806042"/>
            <a:ext cx="4581752" cy="685801"/>
          </a:xfrm>
        </p:spPr>
        <p:txBody>
          <a:bodyPr>
            <a:noAutofit/>
          </a:bodyPr>
          <a:lstStyle>
            <a:lvl1pPr marL="0" indent="0" algn="ctr">
              <a:buNone/>
              <a:defRPr sz="2800" i="1">
                <a:solidFill>
                  <a:schemeClr val="accent4"/>
                </a:solidFill>
              </a:defRPr>
            </a:lvl1pPr>
            <a:lvl3pPr marL="3134930" indent="0" algn="ctr">
              <a:buNone/>
              <a:defRPr sz="6000"/>
            </a:lvl3pPr>
            <a:lvl4pPr marL="4702394" indent="0" algn="ctr">
              <a:buNone/>
              <a:defRPr sz="4800"/>
            </a:lvl4pPr>
            <a:lvl5pPr marL="6269858" indent="0" algn="ctr">
              <a:buNone/>
              <a:defRPr sz="4800"/>
            </a:lvl5pPr>
          </a:lstStyle>
          <a:p>
            <a:pPr lvl="0"/>
            <a:r>
              <a:rPr lang="en-US"/>
              <a:t>Click to Add Caption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26" hasCustomPrompt="1"/>
          </p:nvPr>
        </p:nvSpPr>
        <p:spPr>
          <a:xfrm>
            <a:off x="585107" y="155448"/>
            <a:ext cx="14437179" cy="2819400"/>
          </a:xfrm>
        </p:spPr>
        <p:txBody>
          <a:bodyPr>
            <a:normAutofit/>
          </a:bodyPr>
          <a:lstStyle>
            <a:lvl1pPr marL="0" indent="0">
              <a:buNone/>
              <a:defRPr sz="7200" b="1" baseline="0">
                <a:solidFill>
                  <a:schemeClr val="bg1"/>
                </a:solidFill>
              </a:defRPr>
            </a:lvl1pPr>
            <a:lvl2pPr marL="1567466" indent="0">
              <a:buNone/>
              <a:defRPr/>
            </a:lvl2pPr>
            <a:lvl3pPr marL="3134930" indent="0">
              <a:buNone/>
              <a:defRPr/>
            </a:lvl3pPr>
            <a:lvl4pPr marL="4702394" indent="0">
              <a:buNone/>
              <a:defRPr/>
            </a:lvl4pPr>
            <a:lvl5pPr marL="6269858" indent="0">
              <a:buNone/>
              <a:defRPr/>
            </a:lvl5pPr>
          </a:lstStyle>
          <a:p>
            <a:pPr lvl="0"/>
            <a:r>
              <a:rPr lang="en-US"/>
              <a:t>Click to Add Poster/Project Title here (about 55 characters).</a:t>
            </a:r>
          </a:p>
        </p:txBody>
      </p:sp>
      <p:sp>
        <p:nvSpPr>
          <p:cNvPr id="46" name="Text Placeholder 2"/>
          <p:cNvSpPr>
            <a:spLocks noGrp="1"/>
          </p:cNvSpPr>
          <p:nvPr>
            <p:ph type="body" idx="27" hasCustomPrompt="1"/>
          </p:nvPr>
        </p:nvSpPr>
        <p:spPr>
          <a:xfrm>
            <a:off x="621030" y="12463272"/>
            <a:ext cx="18886170" cy="1219199"/>
          </a:xfrm>
        </p:spPr>
        <p:txBody>
          <a:bodyPr anchor="t">
            <a:normAutofit/>
          </a:bodyPr>
          <a:lstStyle>
            <a:lvl1pPr marL="0" indent="0">
              <a:buNone/>
              <a:defRPr sz="5400" b="1" baseline="0">
                <a:latin typeface="Myriad Pro" pitchFamily="34" charset="0"/>
              </a:defRPr>
            </a:lvl1pPr>
            <a:lvl2pPr marL="1567464" indent="0">
              <a:buNone/>
              <a:defRPr sz="6900" b="1"/>
            </a:lvl2pPr>
            <a:lvl3pPr marL="3134930" indent="0">
              <a:buNone/>
              <a:defRPr sz="6200" b="1"/>
            </a:lvl3pPr>
            <a:lvl4pPr marL="4702394" indent="0">
              <a:buNone/>
              <a:defRPr sz="5600" b="1"/>
            </a:lvl4pPr>
            <a:lvl5pPr marL="6269858" indent="0">
              <a:buNone/>
              <a:defRPr sz="5600" b="1"/>
            </a:lvl5pPr>
            <a:lvl6pPr marL="7837323" indent="0">
              <a:buNone/>
              <a:defRPr sz="5600" b="1"/>
            </a:lvl6pPr>
            <a:lvl7pPr marL="9404787" indent="0">
              <a:buNone/>
              <a:defRPr sz="5600" b="1"/>
            </a:lvl7pPr>
            <a:lvl8pPr marL="10972251" indent="0">
              <a:buNone/>
              <a:defRPr sz="5600" b="1"/>
            </a:lvl8pPr>
            <a:lvl9pPr marL="12539717" indent="0">
              <a:buNone/>
              <a:defRPr sz="5600" b="1"/>
            </a:lvl9pPr>
          </a:lstStyle>
          <a:p>
            <a:pPr lvl="0"/>
            <a:r>
              <a:rPr lang="en-US"/>
              <a:t>Click to Add a Section Header</a:t>
            </a:r>
          </a:p>
        </p:txBody>
      </p:sp>
      <p:sp>
        <p:nvSpPr>
          <p:cNvPr id="47" name="Content Placeholder 2"/>
          <p:cNvSpPr>
            <a:spLocks noGrp="1"/>
          </p:cNvSpPr>
          <p:nvPr>
            <p:ph sz="half" idx="28" hasCustomPrompt="1"/>
          </p:nvPr>
        </p:nvSpPr>
        <p:spPr>
          <a:xfrm>
            <a:off x="621030" y="13487400"/>
            <a:ext cx="10042208" cy="5676900"/>
          </a:xfrm>
        </p:spPr>
        <p:txBody>
          <a:bodyPr>
            <a:noAutofit/>
          </a:bodyPr>
          <a:lstStyle>
            <a:lvl1pPr marL="457200" indent="-457200">
              <a:spcBef>
                <a:spcPts val="1600"/>
              </a:spcBef>
              <a:buFont typeface="Arial" panose="020B0604020202020204" pitchFamily="34" charset="0"/>
              <a:buChar char="•"/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1pPr>
            <a:lvl2pPr marL="1028700" indent="-514350">
              <a:spcBef>
                <a:spcPts val="1600"/>
              </a:spcBef>
              <a:buSzPct val="80000"/>
              <a:buFont typeface="Arial" panose="020B0604020202020204" pitchFamily="34" charset="0"/>
              <a:buChar char="‒"/>
              <a:defRPr sz="3600" i="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2pPr>
            <a:lvl3pPr marL="1485900" indent="-457200">
              <a:spcBef>
                <a:spcPts val="1600"/>
              </a:spcBef>
              <a:defRPr sz="320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3pPr>
            <a:lvl4pPr marL="2000250" indent="-457200">
              <a:spcBef>
                <a:spcPts val="1600"/>
              </a:spcBef>
              <a:defRPr sz="2800" i="1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4pPr>
            <a:lvl5pPr marL="2457450" indent="-400050">
              <a:spcBef>
                <a:spcPts val="1600"/>
              </a:spcBef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add a paragraph or bullets. To make this a paragraph, de-select “bullets” in the font styling tool bar (or “Ribbon”) above.</a:t>
            </a:r>
          </a:p>
          <a:p>
            <a:pPr lvl="0"/>
            <a:r>
              <a:rPr lang="en-US"/>
              <a:t>Click here to …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8" name="Text Placeholder 2"/>
          <p:cNvSpPr>
            <a:spLocks noGrp="1"/>
          </p:cNvSpPr>
          <p:nvPr>
            <p:ph type="body" idx="29" hasCustomPrompt="1"/>
          </p:nvPr>
        </p:nvSpPr>
        <p:spPr>
          <a:xfrm>
            <a:off x="621030" y="20574000"/>
            <a:ext cx="18809970" cy="1219199"/>
          </a:xfrm>
        </p:spPr>
        <p:txBody>
          <a:bodyPr anchor="t">
            <a:normAutofit/>
          </a:bodyPr>
          <a:lstStyle>
            <a:lvl1pPr marL="0" indent="0">
              <a:buNone/>
              <a:defRPr sz="5400" b="1" baseline="0">
                <a:latin typeface="Myriad Pro" pitchFamily="34" charset="0"/>
              </a:defRPr>
            </a:lvl1pPr>
            <a:lvl2pPr marL="1567464" indent="0">
              <a:buNone/>
              <a:defRPr sz="6900" b="1"/>
            </a:lvl2pPr>
            <a:lvl3pPr marL="3134930" indent="0">
              <a:buNone/>
              <a:defRPr sz="6200" b="1"/>
            </a:lvl3pPr>
            <a:lvl4pPr marL="4702394" indent="0">
              <a:buNone/>
              <a:defRPr sz="5600" b="1"/>
            </a:lvl4pPr>
            <a:lvl5pPr marL="6269858" indent="0">
              <a:buNone/>
              <a:defRPr sz="5600" b="1"/>
            </a:lvl5pPr>
            <a:lvl6pPr marL="7837323" indent="0">
              <a:buNone/>
              <a:defRPr sz="5600" b="1"/>
            </a:lvl6pPr>
            <a:lvl7pPr marL="9404787" indent="0">
              <a:buNone/>
              <a:defRPr sz="5600" b="1"/>
            </a:lvl7pPr>
            <a:lvl8pPr marL="10972251" indent="0">
              <a:buNone/>
              <a:defRPr sz="5600" b="1"/>
            </a:lvl8pPr>
            <a:lvl9pPr marL="12539717" indent="0">
              <a:buNone/>
              <a:defRPr sz="5600" b="1"/>
            </a:lvl9pPr>
          </a:lstStyle>
          <a:p>
            <a:pPr lvl="0"/>
            <a:r>
              <a:rPr lang="en-US"/>
              <a:t>Click to Add a Section Header</a:t>
            </a:r>
          </a:p>
        </p:txBody>
      </p:sp>
      <p:sp>
        <p:nvSpPr>
          <p:cNvPr id="49" name="Content Placeholder 2"/>
          <p:cNvSpPr>
            <a:spLocks noGrp="1"/>
          </p:cNvSpPr>
          <p:nvPr>
            <p:ph sz="half" idx="30" hasCustomPrompt="1"/>
          </p:nvPr>
        </p:nvSpPr>
        <p:spPr>
          <a:xfrm>
            <a:off x="621030" y="21579840"/>
            <a:ext cx="10042208" cy="2269673"/>
          </a:xfrm>
        </p:spPr>
        <p:txBody>
          <a:bodyPr>
            <a:noAutofit/>
          </a:bodyPr>
          <a:lstStyle>
            <a:lvl1pPr marL="457200" indent="-457200">
              <a:spcBef>
                <a:spcPts val="1600"/>
              </a:spcBef>
              <a:buFont typeface="Arial" panose="020B0604020202020204" pitchFamily="34" charset="0"/>
              <a:buChar char="•"/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1pPr>
            <a:lvl2pPr marL="1028700" indent="-514350">
              <a:spcBef>
                <a:spcPts val="1600"/>
              </a:spcBef>
              <a:buSzPct val="80000"/>
              <a:buFont typeface="Arial" panose="020B0604020202020204" pitchFamily="34" charset="0"/>
              <a:buChar char="‒"/>
              <a:defRPr sz="3600" i="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2pPr>
            <a:lvl3pPr marL="1485900" indent="-457200">
              <a:spcBef>
                <a:spcPts val="1600"/>
              </a:spcBef>
              <a:defRPr sz="320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3pPr>
            <a:lvl4pPr marL="2000250" indent="-457200">
              <a:spcBef>
                <a:spcPts val="1600"/>
              </a:spcBef>
              <a:defRPr sz="2800" i="1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4pPr>
            <a:lvl5pPr marL="2457450" indent="-400050">
              <a:spcBef>
                <a:spcPts val="1600"/>
              </a:spcBef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add a paragraph or bullets. To make this a paragraph, de-select “bullets” in the font styling tool bar (or “Ribbon”) above.</a:t>
            </a:r>
          </a:p>
        </p:txBody>
      </p:sp>
      <p:sp>
        <p:nvSpPr>
          <p:cNvPr id="50" name="Content Placeholder 2"/>
          <p:cNvSpPr>
            <a:spLocks noGrp="1"/>
          </p:cNvSpPr>
          <p:nvPr>
            <p:ph sz="half" idx="31" hasCustomPrompt="1"/>
          </p:nvPr>
        </p:nvSpPr>
        <p:spPr>
          <a:xfrm>
            <a:off x="10972800" y="21579840"/>
            <a:ext cx="10042208" cy="2269673"/>
          </a:xfrm>
        </p:spPr>
        <p:txBody>
          <a:bodyPr>
            <a:noAutofit/>
          </a:bodyPr>
          <a:lstStyle>
            <a:lvl1pPr marL="457200" indent="-457200">
              <a:spcBef>
                <a:spcPts val="1600"/>
              </a:spcBef>
              <a:buFont typeface="Arial" panose="020B0604020202020204" pitchFamily="34" charset="0"/>
              <a:buChar char="•"/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1pPr>
            <a:lvl2pPr marL="1028700" indent="-514350">
              <a:spcBef>
                <a:spcPts val="1600"/>
              </a:spcBef>
              <a:buSzPct val="80000"/>
              <a:buFont typeface="Arial" panose="020B0604020202020204" pitchFamily="34" charset="0"/>
              <a:buChar char="‒"/>
              <a:defRPr sz="3600" i="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2pPr>
            <a:lvl3pPr marL="1485900" indent="-457200">
              <a:spcBef>
                <a:spcPts val="1600"/>
              </a:spcBef>
              <a:defRPr sz="320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3pPr>
            <a:lvl4pPr marL="2000250" indent="-457200">
              <a:spcBef>
                <a:spcPts val="1600"/>
              </a:spcBef>
              <a:defRPr sz="2800" i="1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4pPr>
            <a:lvl5pPr marL="2457450" indent="-400050">
              <a:spcBef>
                <a:spcPts val="1600"/>
              </a:spcBef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add a paragraph or bullets. To make this a paragraph, de-select “bullets” in the font styling tool bar (or “Ribbon”) above.</a:t>
            </a:r>
          </a:p>
        </p:txBody>
      </p:sp>
      <p:pic>
        <p:nvPicPr>
          <p:cNvPr id="51" name="Picture 5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175200"/>
            <a:ext cx="21945600" cy="2743200"/>
          </a:xfrm>
          <a:prstGeom prst="rect">
            <a:avLst/>
          </a:prstGeom>
        </p:spPr>
      </p:pic>
      <p:sp>
        <p:nvSpPr>
          <p:cNvPr id="53" name="Content Placeholder 2"/>
          <p:cNvSpPr>
            <a:spLocks noGrp="1"/>
          </p:cNvSpPr>
          <p:nvPr>
            <p:ph sz="half" idx="32" hasCustomPrompt="1"/>
          </p:nvPr>
        </p:nvSpPr>
        <p:spPr>
          <a:xfrm>
            <a:off x="10972800" y="13487400"/>
            <a:ext cx="10287000" cy="5676900"/>
          </a:xfrm>
        </p:spPr>
        <p:txBody>
          <a:bodyPr>
            <a:noAutofit/>
          </a:bodyPr>
          <a:lstStyle>
            <a:lvl1pPr marL="457200" indent="-457200">
              <a:spcBef>
                <a:spcPts val="1600"/>
              </a:spcBef>
              <a:buFont typeface="Arial" panose="020B0604020202020204" pitchFamily="34" charset="0"/>
              <a:buChar char="•"/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1pPr>
            <a:lvl2pPr marL="1028700" indent="-514350">
              <a:spcBef>
                <a:spcPts val="1600"/>
              </a:spcBef>
              <a:buSzPct val="80000"/>
              <a:buFont typeface="Arial" panose="020B0604020202020204" pitchFamily="34" charset="0"/>
              <a:buChar char="‒"/>
              <a:defRPr sz="3600" i="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2pPr>
            <a:lvl3pPr marL="1485900" indent="-457200">
              <a:spcBef>
                <a:spcPts val="1600"/>
              </a:spcBef>
              <a:defRPr sz="320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3pPr>
            <a:lvl4pPr marL="2000250" indent="-457200">
              <a:spcBef>
                <a:spcPts val="1600"/>
              </a:spcBef>
              <a:defRPr sz="2800" i="1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4pPr>
            <a:lvl5pPr marL="2457450" indent="-400050">
              <a:spcBef>
                <a:spcPts val="1600"/>
              </a:spcBef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add a paragraph or bullets. To make this a paragraph, de-select “bullets” in the font styling tool bar (or “Ribbon”) above.</a:t>
            </a:r>
          </a:p>
          <a:p>
            <a:pPr lvl="0"/>
            <a:r>
              <a:rPr lang="en-US"/>
              <a:t>Click here to …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6" name="Text Placeholder 54"/>
          <p:cNvSpPr>
            <a:spLocks noGrp="1"/>
          </p:cNvSpPr>
          <p:nvPr>
            <p:ph type="body" sz="quarter" idx="34" hasCustomPrompt="1"/>
          </p:nvPr>
        </p:nvSpPr>
        <p:spPr>
          <a:xfrm>
            <a:off x="11506200" y="30128029"/>
            <a:ext cx="10153650" cy="1037771"/>
          </a:xfrm>
        </p:spPr>
        <p:txBody>
          <a:bodyPr>
            <a:noAutofit/>
          </a:bodyPr>
          <a:lstStyle>
            <a:lvl1pPr marL="0" indent="0" algn="l">
              <a:spcBef>
                <a:spcPts val="800"/>
              </a:spcBef>
              <a:buNone/>
              <a:defRPr sz="4800" b="0" baseline="0">
                <a:solidFill>
                  <a:schemeClr val="bg1"/>
                </a:solidFill>
              </a:defRPr>
            </a:lvl1pPr>
            <a:lvl2pPr marL="1567466" indent="0">
              <a:buNone/>
              <a:defRPr sz="4400"/>
            </a:lvl2pPr>
            <a:lvl3pPr marL="3134930" indent="0">
              <a:buNone/>
              <a:defRPr sz="4000"/>
            </a:lvl3pPr>
            <a:lvl4pPr marL="4702394" indent="0">
              <a:buNone/>
              <a:defRPr sz="3200"/>
            </a:lvl4pPr>
            <a:lvl5pPr marL="6269858" indent="0">
              <a:buNone/>
              <a:defRPr sz="3200"/>
            </a:lvl5pPr>
          </a:lstStyle>
          <a:p>
            <a:pPr lvl="0"/>
            <a:r>
              <a:rPr lang="en-US"/>
              <a:t>Your Name Here + Rank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830714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er 1 - light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0175200"/>
            <a:ext cx="21945600" cy="27432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/>
          <p:cNvGrpSpPr/>
          <p:nvPr userDrawn="1"/>
        </p:nvGrpSpPr>
        <p:grpSpPr>
          <a:xfrm>
            <a:off x="0" y="0"/>
            <a:ext cx="21945600" cy="2819400"/>
            <a:chOff x="0" y="0"/>
            <a:chExt cx="21945600" cy="2819400"/>
          </a:xfrm>
        </p:grpSpPr>
        <p:sp>
          <p:nvSpPr>
            <p:cNvPr id="25" name="Rectangle 24"/>
            <p:cNvSpPr/>
            <p:nvPr userDrawn="1"/>
          </p:nvSpPr>
          <p:spPr>
            <a:xfrm>
              <a:off x="0" y="0"/>
              <a:ext cx="21945600" cy="27432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yriad Pro" pitchFamily="34" charset="0"/>
              </a:endParaRPr>
            </a:p>
          </p:txBody>
        </p:sp>
        <p:sp>
          <p:nvSpPr>
            <p:cNvPr id="29" name="Rectangle 28"/>
            <p:cNvSpPr/>
            <p:nvPr userDrawn="1"/>
          </p:nvSpPr>
          <p:spPr>
            <a:xfrm>
              <a:off x="0" y="2743200"/>
              <a:ext cx="21945600" cy="76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yriad Pro" pitchFamily="34" charset="0"/>
              </a:endParaRPr>
            </a:p>
          </p:txBody>
        </p:sp>
      </p:grpSp>
      <p:sp>
        <p:nvSpPr>
          <p:cNvPr id="12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914399" y="24619557"/>
            <a:ext cx="4572000" cy="3200401"/>
          </a:xfrm>
          <a:ln>
            <a:solidFill>
              <a:schemeClr val="bg2"/>
            </a:solidFill>
          </a:ln>
        </p:spPr>
        <p:txBody>
          <a:bodyPr vert="horz" lIns="313493" tIns="156747" rIns="313493" bIns="156747" rtlCol="0">
            <a:noAutofit/>
          </a:bodyPr>
          <a:lstStyle>
            <a:lvl1pPr marL="857250" indent="-857250" algn="l">
              <a:buFont typeface="Arial" panose="020B0604020202020204" pitchFamily="34" charset="0"/>
              <a:buNone/>
              <a:defRPr lang="en-US" sz="5400">
                <a:solidFill>
                  <a:schemeClr val="tx1">
                    <a:lumMod val="50000"/>
                    <a:lumOff val="50000"/>
                  </a:schemeClr>
                </a:solidFill>
                <a:latin typeface="Myriad Pro" pitchFamily="34" charset="0"/>
              </a:defRPr>
            </a:lvl1pPr>
          </a:lstStyle>
          <a:p>
            <a:pPr marL="0" lvl="0" indent="0" algn="ctr"/>
            <a:r>
              <a:rPr lang="en-US"/>
              <a:t>Insert Picture</a:t>
            </a:r>
          </a:p>
        </p:txBody>
      </p:sp>
      <p:sp>
        <p:nvSpPr>
          <p:cNvPr id="18" name="Picture Placeholder 2"/>
          <p:cNvSpPr>
            <a:spLocks noGrp="1"/>
          </p:cNvSpPr>
          <p:nvPr>
            <p:ph type="pic" idx="17" hasCustomPrompt="1"/>
          </p:nvPr>
        </p:nvSpPr>
        <p:spPr>
          <a:xfrm>
            <a:off x="16459200" y="24619557"/>
            <a:ext cx="4572000" cy="3200401"/>
          </a:xfrm>
          <a:ln>
            <a:solidFill>
              <a:schemeClr val="bg2"/>
            </a:solidFill>
          </a:ln>
        </p:spPr>
        <p:txBody>
          <a:bodyPr vert="horz" lIns="313493" tIns="156747" rIns="313493" bIns="156747" rtlCol="0">
            <a:noAutofit/>
          </a:bodyPr>
          <a:lstStyle>
            <a:lvl1pPr>
              <a:buNone/>
              <a:defRPr lang="en-US" sz="54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lvl="0" indent="0" algn="ctr"/>
            <a:r>
              <a:rPr lang="en-US"/>
              <a:t>Insert Picture</a:t>
            </a:r>
          </a:p>
        </p:txBody>
      </p:sp>
      <p:sp>
        <p:nvSpPr>
          <p:cNvPr id="19" name="Picture Placeholder 2"/>
          <p:cNvSpPr>
            <a:spLocks noGrp="1"/>
          </p:cNvSpPr>
          <p:nvPr>
            <p:ph type="pic" idx="18" hasCustomPrompt="1"/>
          </p:nvPr>
        </p:nvSpPr>
        <p:spPr>
          <a:xfrm>
            <a:off x="11251095" y="24619557"/>
            <a:ext cx="4572000" cy="3200401"/>
          </a:xfrm>
          <a:ln>
            <a:solidFill>
              <a:schemeClr val="bg2"/>
            </a:solidFill>
          </a:ln>
        </p:spPr>
        <p:txBody>
          <a:bodyPr vert="horz" lIns="313493" tIns="156747" rIns="313493" bIns="156747" rtlCol="0">
            <a:noAutofit/>
          </a:bodyPr>
          <a:lstStyle>
            <a:lvl1pPr>
              <a:buNone/>
              <a:defRPr lang="en-US" sz="54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lvl="0" indent="0" algn="ctr"/>
            <a:r>
              <a:rPr lang="en-US"/>
              <a:t>Insert Picture</a:t>
            </a:r>
          </a:p>
        </p:txBody>
      </p:sp>
      <p:sp>
        <p:nvSpPr>
          <p:cNvPr id="20" name="Picture Placeholder 2"/>
          <p:cNvSpPr>
            <a:spLocks noGrp="1"/>
          </p:cNvSpPr>
          <p:nvPr>
            <p:ph type="pic" idx="19" hasCustomPrompt="1"/>
          </p:nvPr>
        </p:nvSpPr>
        <p:spPr>
          <a:xfrm>
            <a:off x="6082747" y="24619557"/>
            <a:ext cx="4572000" cy="3200401"/>
          </a:xfrm>
          <a:ln>
            <a:solidFill>
              <a:schemeClr val="bg2"/>
            </a:solidFill>
          </a:ln>
        </p:spPr>
        <p:txBody>
          <a:bodyPr vert="horz" lIns="313493" tIns="156747" rIns="313493" bIns="156747" rtlCol="0">
            <a:noAutofit/>
          </a:bodyPr>
          <a:lstStyle>
            <a:lvl1pPr marL="0" indent="0" algn="ctr">
              <a:buNone/>
              <a:defRPr lang="en-US" sz="5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lvl="0" indent="0" algn="ctr"/>
            <a:r>
              <a:rPr lang="en-US"/>
              <a:t>Insert Picture</a:t>
            </a:r>
          </a:p>
        </p:txBody>
      </p:sp>
      <p:sp>
        <p:nvSpPr>
          <p:cNvPr id="2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1030" y="3581401"/>
            <a:ext cx="10044113" cy="1219199"/>
          </a:xfrm>
        </p:spPr>
        <p:txBody>
          <a:bodyPr anchor="t">
            <a:normAutofit/>
          </a:bodyPr>
          <a:lstStyle>
            <a:lvl1pPr marL="0" indent="0">
              <a:buNone/>
              <a:defRPr sz="5400" b="1" baseline="0">
                <a:latin typeface="Myriad Pro" pitchFamily="34" charset="0"/>
              </a:defRPr>
            </a:lvl1pPr>
            <a:lvl2pPr marL="1567464" indent="0">
              <a:buNone/>
              <a:defRPr sz="6900" b="1"/>
            </a:lvl2pPr>
            <a:lvl3pPr marL="3134930" indent="0">
              <a:buNone/>
              <a:defRPr sz="6200" b="1"/>
            </a:lvl3pPr>
            <a:lvl4pPr marL="4702394" indent="0">
              <a:buNone/>
              <a:defRPr sz="5600" b="1"/>
            </a:lvl4pPr>
            <a:lvl5pPr marL="6269858" indent="0">
              <a:buNone/>
              <a:defRPr sz="5600" b="1"/>
            </a:lvl5pPr>
            <a:lvl6pPr marL="7837323" indent="0">
              <a:buNone/>
              <a:defRPr sz="5600" b="1"/>
            </a:lvl6pPr>
            <a:lvl7pPr marL="9404787" indent="0">
              <a:buNone/>
              <a:defRPr sz="5600" b="1"/>
            </a:lvl7pPr>
            <a:lvl8pPr marL="10972251" indent="0">
              <a:buNone/>
              <a:defRPr sz="5600" b="1"/>
            </a:lvl8pPr>
            <a:lvl9pPr marL="12539717" indent="0">
              <a:buNone/>
              <a:defRPr sz="5600" b="1"/>
            </a:lvl9pPr>
          </a:lstStyle>
          <a:p>
            <a:pPr lvl="0"/>
            <a:r>
              <a:rPr lang="en-US"/>
              <a:t>Click to Add a Section Header</a:t>
            </a:r>
          </a:p>
        </p:txBody>
      </p:sp>
      <p:sp>
        <p:nvSpPr>
          <p:cNvPr id="24" name="Content Placeholder 2"/>
          <p:cNvSpPr>
            <a:spLocks noGrp="1"/>
          </p:cNvSpPr>
          <p:nvPr>
            <p:ph sz="half" idx="14" hasCustomPrompt="1"/>
          </p:nvPr>
        </p:nvSpPr>
        <p:spPr>
          <a:xfrm>
            <a:off x="621030" y="4572000"/>
            <a:ext cx="10042208" cy="5676900"/>
          </a:xfrm>
        </p:spPr>
        <p:txBody>
          <a:bodyPr>
            <a:noAutofit/>
          </a:bodyPr>
          <a:lstStyle>
            <a:lvl1pPr marL="457200" indent="-457200">
              <a:spcBef>
                <a:spcPts val="2400"/>
              </a:spcBef>
              <a:buFont typeface="Arial" panose="020B0604020202020204" pitchFamily="34" charset="0"/>
              <a:buChar char="•"/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1pPr>
            <a:lvl2pPr marL="1028700" indent="-514350">
              <a:spcBef>
                <a:spcPts val="2400"/>
              </a:spcBef>
              <a:buSzPct val="80000"/>
              <a:buFont typeface="Arial" panose="020B0604020202020204" pitchFamily="34" charset="0"/>
              <a:buChar char="‒"/>
              <a:defRPr sz="3600" i="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2pPr>
            <a:lvl3pPr marL="1485900" indent="-457200">
              <a:spcBef>
                <a:spcPts val="2400"/>
              </a:spcBef>
              <a:defRPr sz="320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3pPr>
            <a:lvl4pPr marL="2000250" indent="-457200">
              <a:spcBef>
                <a:spcPts val="2400"/>
              </a:spcBef>
              <a:defRPr sz="2800" i="1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4pPr>
            <a:lvl5pPr marL="2457450" indent="-400050">
              <a:spcBef>
                <a:spcPts val="2400"/>
              </a:spcBef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add a paragraph or bullets. To make this a paragraph, de-select “bullets” in the font styling tool bar (or “Ribbon”) above.</a:t>
            </a:r>
          </a:p>
          <a:p>
            <a:pPr lvl="0"/>
            <a:r>
              <a:rPr lang="en-US"/>
              <a:t>Click here to …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0" y="533610"/>
            <a:ext cx="2777270" cy="2007749"/>
          </a:xfrm>
          <a:prstGeom prst="rect">
            <a:avLst/>
          </a:prstGeom>
        </p:spPr>
      </p:pic>
      <p:sp>
        <p:nvSpPr>
          <p:cNvPr id="28" name="TextBox 27"/>
          <p:cNvSpPr txBox="1"/>
          <p:nvPr userDrawn="1"/>
        </p:nvSpPr>
        <p:spPr>
          <a:xfrm>
            <a:off x="17316449" y="701308"/>
            <a:ext cx="40767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jan Pro" pitchFamily="18" charset="0"/>
              </a:rPr>
              <a:t>Naval </a:t>
            </a:r>
          </a:p>
          <a:p>
            <a:r>
              <a:rPr lang="en-US" sz="36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jan Pro" pitchFamily="18" charset="0"/>
              </a:rPr>
              <a:t>Postgraduate</a:t>
            </a:r>
          </a:p>
          <a:p>
            <a:r>
              <a:rPr lang="en-US" sz="36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jan Pro" pitchFamily="18" charset="0"/>
              </a:rPr>
              <a:t>School</a:t>
            </a:r>
          </a:p>
        </p:txBody>
      </p:sp>
      <p:sp>
        <p:nvSpPr>
          <p:cNvPr id="31" name="Picture Placeholder 2"/>
          <p:cNvSpPr>
            <a:spLocks noGrp="1"/>
          </p:cNvSpPr>
          <p:nvPr>
            <p:ph type="pic" idx="20" hasCustomPrompt="1"/>
          </p:nvPr>
        </p:nvSpPr>
        <p:spPr>
          <a:xfrm>
            <a:off x="11247120" y="3893158"/>
            <a:ext cx="9784080" cy="7003442"/>
          </a:xfrm>
          <a:ln>
            <a:solidFill>
              <a:schemeClr val="bg2"/>
            </a:solidFill>
          </a:ln>
        </p:spPr>
        <p:txBody>
          <a:bodyPr>
            <a:noAutofit/>
          </a:bodyPr>
          <a:lstStyle>
            <a:lvl1pPr marL="0" indent="0" algn="ctr">
              <a:buNone/>
              <a:defRPr sz="8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1567464" indent="0">
              <a:buNone/>
              <a:defRPr sz="9600"/>
            </a:lvl2pPr>
            <a:lvl3pPr marL="3134930" indent="0">
              <a:buNone/>
              <a:defRPr sz="8100"/>
            </a:lvl3pPr>
            <a:lvl4pPr marL="4702394" indent="0">
              <a:buNone/>
              <a:defRPr sz="6900"/>
            </a:lvl4pPr>
            <a:lvl5pPr marL="6269858" indent="0">
              <a:buNone/>
              <a:defRPr sz="6900"/>
            </a:lvl5pPr>
            <a:lvl6pPr marL="7837323" indent="0">
              <a:buNone/>
              <a:defRPr sz="6900"/>
            </a:lvl6pPr>
            <a:lvl7pPr marL="9404787" indent="0">
              <a:buNone/>
              <a:defRPr sz="6900"/>
            </a:lvl7pPr>
            <a:lvl8pPr marL="10972251" indent="0">
              <a:buNone/>
              <a:defRPr sz="6900"/>
            </a:lvl8pPr>
            <a:lvl9pPr marL="12539717" indent="0">
              <a:buNone/>
              <a:defRPr sz="6900"/>
            </a:lvl9pPr>
          </a:lstStyle>
          <a:p>
            <a:r>
              <a:rPr lang="en-US"/>
              <a:t>Insert Picture</a:t>
            </a:r>
          </a:p>
        </p:txBody>
      </p:sp>
      <p:sp>
        <p:nvSpPr>
          <p:cNvPr id="33" name="Text Placeholder 32"/>
          <p:cNvSpPr>
            <a:spLocks noGrp="1"/>
          </p:cNvSpPr>
          <p:nvPr>
            <p:ph type="body" sz="quarter" idx="21" hasCustomPrompt="1"/>
          </p:nvPr>
        </p:nvSpPr>
        <p:spPr>
          <a:xfrm>
            <a:off x="11253788" y="10910434"/>
            <a:ext cx="9777412" cy="668337"/>
          </a:xfrm>
        </p:spPr>
        <p:txBody>
          <a:bodyPr>
            <a:noAutofit/>
          </a:bodyPr>
          <a:lstStyle>
            <a:lvl1pPr marL="0" indent="0" algn="ctr">
              <a:buNone/>
              <a:defRPr sz="2800" i="1">
                <a:solidFill>
                  <a:schemeClr val="accent4"/>
                </a:solidFill>
              </a:defRPr>
            </a:lvl1pPr>
            <a:lvl3pPr marL="3134930" indent="0" algn="ctr">
              <a:buNone/>
              <a:defRPr sz="6000"/>
            </a:lvl3pPr>
            <a:lvl4pPr marL="4702394" indent="0" algn="ctr">
              <a:buNone/>
              <a:defRPr sz="4800"/>
            </a:lvl4pPr>
            <a:lvl5pPr marL="6269858" indent="0" algn="ctr">
              <a:buNone/>
              <a:defRPr sz="4800"/>
            </a:lvl5pPr>
          </a:lstStyle>
          <a:p>
            <a:pPr lvl="0"/>
            <a:r>
              <a:rPr lang="en-US"/>
              <a:t>Click to Add Caption</a:t>
            </a:r>
          </a:p>
        </p:txBody>
      </p:sp>
      <p:sp>
        <p:nvSpPr>
          <p:cNvPr id="36" name="Text Placeholder 32"/>
          <p:cNvSpPr>
            <a:spLocks noGrp="1"/>
          </p:cNvSpPr>
          <p:nvPr>
            <p:ph type="body" sz="quarter" idx="22" hasCustomPrompt="1"/>
          </p:nvPr>
        </p:nvSpPr>
        <p:spPr>
          <a:xfrm>
            <a:off x="11253788" y="27812999"/>
            <a:ext cx="4612847" cy="685801"/>
          </a:xfrm>
        </p:spPr>
        <p:txBody>
          <a:bodyPr>
            <a:noAutofit/>
          </a:bodyPr>
          <a:lstStyle>
            <a:lvl1pPr marL="0" indent="0" algn="ctr">
              <a:buNone/>
              <a:defRPr sz="2800" i="1">
                <a:solidFill>
                  <a:schemeClr val="accent4"/>
                </a:solidFill>
              </a:defRPr>
            </a:lvl1pPr>
            <a:lvl3pPr marL="3134930" indent="0" algn="ctr">
              <a:buNone/>
              <a:defRPr sz="6000"/>
            </a:lvl3pPr>
            <a:lvl4pPr marL="4702394" indent="0" algn="ctr">
              <a:buNone/>
              <a:defRPr sz="4800"/>
            </a:lvl4pPr>
            <a:lvl5pPr marL="6269858" indent="0" algn="ctr">
              <a:buNone/>
              <a:defRPr sz="4800"/>
            </a:lvl5pPr>
          </a:lstStyle>
          <a:p>
            <a:pPr lvl="0"/>
            <a:r>
              <a:rPr lang="en-US"/>
              <a:t>Click to Add Caption</a:t>
            </a:r>
          </a:p>
        </p:txBody>
      </p:sp>
      <p:sp>
        <p:nvSpPr>
          <p:cNvPr id="37" name="Text Placeholder 32"/>
          <p:cNvSpPr>
            <a:spLocks noGrp="1"/>
          </p:cNvSpPr>
          <p:nvPr>
            <p:ph type="body" sz="quarter" idx="23" hasCustomPrompt="1"/>
          </p:nvPr>
        </p:nvSpPr>
        <p:spPr>
          <a:xfrm>
            <a:off x="16459201" y="27812999"/>
            <a:ext cx="4572000" cy="685801"/>
          </a:xfrm>
        </p:spPr>
        <p:txBody>
          <a:bodyPr>
            <a:noAutofit/>
          </a:bodyPr>
          <a:lstStyle>
            <a:lvl1pPr marL="0" indent="0" algn="ctr">
              <a:buNone/>
              <a:defRPr sz="2800" i="1">
                <a:solidFill>
                  <a:schemeClr val="accent4"/>
                </a:solidFill>
              </a:defRPr>
            </a:lvl1pPr>
            <a:lvl3pPr marL="3134930" indent="0" algn="ctr">
              <a:buNone/>
              <a:defRPr sz="6000"/>
            </a:lvl3pPr>
            <a:lvl4pPr marL="4702394" indent="0" algn="ctr">
              <a:buNone/>
              <a:defRPr sz="4800"/>
            </a:lvl4pPr>
            <a:lvl5pPr marL="6269858" indent="0" algn="ctr">
              <a:buNone/>
              <a:defRPr sz="4800"/>
            </a:lvl5pPr>
          </a:lstStyle>
          <a:p>
            <a:pPr lvl="0"/>
            <a:r>
              <a:rPr lang="en-US"/>
              <a:t>Click to Add Caption</a:t>
            </a:r>
          </a:p>
        </p:txBody>
      </p:sp>
      <p:sp>
        <p:nvSpPr>
          <p:cNvPr id="38" name="Text Placeholder 32"/>
          <p:cNvSpPr>
            <a:spLocks noGrp="1"/>
          </p:cNvSpPr>
          <p:nvPr>
            <p:ph type="body" sz="quarter" idx="24" hasCustomPrompt="1"/>
          </p:nvPr>
        </p:nvSpPr>
        <p:spPr>
          <a:xfrm>
            <a:off x="914400" y="27812999"/>
            <a:ext cx="4552950" cy="685801"/>
          </a:xfrm>
        </p:spPr>
        <p:txBody>
          <a:bodyPr>
            <a:noAutofit/>
          </a:bodyPr>
          <a:lstStyle>
            <a:lvl1pPr marL="0" indent="0" algn="ctr">
              <a:buNone/>
              <a:defRPr sz="2800" i="1">
                <a:solidFill>
                  <a:schemeClr val="accent4"/>
                </a:solidFill>
              </a:defRPr>
            </a:lvl1pPr>
            <a:lvl3pPr marL="3134930" indent="0" algn="ctr">
              <a:buNone/>
              <a:defRPr sz="6000"/>
            </a:lvl3pPr>
            <a:lvl4pPr marL="4702394" indent="0" algn="ctr">
              <a:buNone/>
              <a:defRPr sz="4800"/>
            </a:lvl4pPr>
            <a:lvl5pPr marL="6269858" indent="0" algn="ctr">
              <a:buNone/>
              <a:defRPr sz="4800"/>
            </a:lvl5pPr>
          </a:lstStyle>
          <a:p>
            <a:pPr lvl="0"/>
            <a:r>
              <a:rPr lang="en-US"/>
              <a:t>Click to Add Caption   </a:t>
            </a:r>
          </a:p>
        </p:txBody>
      </p:sp>
      <p:sp>
        <p:nvSpPr>
          <p:cNvPr id="39" name="Text Placeholder 32"/>
          <p:cNvSpPr>
            <a:spLocks noGrp="1"/>
          </p:cNvSpPr>
          <p:nvPr>
            <p:ph type="body" sz="quarter" idx="25" hasCustomPrompt="1"/>
          </p:nvPr>
        </p:nvSpPr>
        <p:spPr>
          <a:xfrm>
            <a:off x="6081487" y="27812999"/>
            <a:ext cx="4581752" cy="685801"/>
          </a:xfrm>
        </p:spPr>
        <p:txBody>
          <a:bodyPr>
            <a:noAutofit/>
          </a:bodyPr>
          <a:lstStyle>
            <a:lvl1pPr marL="0" indent="0" algn="ctr">
              <a:buNone/>
              <a:defRPr sz="2800" i="1">
                <a:solidFill>
                  <a:schemeClr val="accent4"/>
                </a:solidFill>
              </a:defRPr>
            </a:lvl1pPr>
            <a:lvl3pPr marL="3134930" indent="0" algn="ctr">
              <a:buNone/>
              <a:defRPr sz="6000"/>
            </a:lvl3pPr>
            <a:lvl4pPr marL="4702394" indent="0" algn="ctr">
              <a:buNone/>
              <a:defRPr sz="4800"/>
            </a:lvl4pPr>
            <a:lvl5pPr marL="6269858" indent="0" algn="ctr">
              <a:buNone/>
              <a:defRPr sz="4800"/>
            </a:lvl5pPr>
          </a:lstStyle>
          <a:p>
            <a:pPr lvl="0"/>
            <a:r>
              <a:rPr lang="en-US"/>
              <a:t>Click to Add Caption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26" hasCustomPrompt="1"/>
          </p:nvPr>
        </p:nvSpPr>
        <p:spPr>
          <a:xfrm>
            <a:off x="585107" y="155448"/>
            <a:ext cx="14437179" cy="2819400"/>
          </a:xfrm>
        </p:spPr>
        <p:txBody>
          <a:bodyPr>
            <a:normAutofit/>
          </a:bodyPr>
          <a:lstStyle>
            <a:lvl1pPr marL="0" indent="0">
              <a:buNone/>
              <a:defRPr sz="7200" b="1" baseline="0">
                <a:solidFill>
                  <a:schemeClr val="bg1"/>
                </a:solidFill>
              </a:defRPr>
            </a:lvl1pPr>
            <a:lvl2pPr marL="1567466" indent="0">
              <a:buNone/>
              <a:defRPr/>
            </a:lvl2pPr>
            <a:lvl3pPr marL="3134930" indent="0">
              <a:buNone/>
              <a:defRPr/>
            </a:lvl3pPr>
            <a:lvl4pPr marL="4702394" indent="0">
              <a:buNone/>
              <a:defRPr/>
            </a:lvl4pPr>
            <a:lvl5pPr marL="6269858" indent="0">
              <a:buNone/>
              <a:defRPr/>
            </a:lvl5pPr>
          </a:lstStyle>
          <a:p>
            <a:pPr lvl="0"/>
            <a:r>
              <a:rPr lang="en-US"/>
              <a:t>Click to Add Poster/Project Title here (about 55 characters).</a:t>
            </a:r>
          </a:p>
        </p:txBody>
      </p:sp>
      <p:sp>
        <p:nvSpPr>
          <p:cNvPr id="46" name="Text Placeholder 2"/>
          <p:cNvSpPr>
            <a:spLocks noGrp="1"/>
          </p:cNvSpPr>
          <p:nvPr>
            <p:ph type="body" idx="27" hasCustomPrompt="1"/>
          </p:nvPr>
        </p:nvSpPr>
        <p:spPr>
          <a:xfrm>
            <a:off x="621030" y="12463272"/>
            <a:ext cx="18886170" cy="1219199"/>
          </a:xfrm>
        </p:spPr>
        <p:txBody>
          <a:bodyPr anchor="t">
            <a:normAutofit/>
          </a:bodyPr>
          <a:lstStyle>
            <a:lvl1pPr marL="0" indent="0">
              <a:buNone/>
              <a:defRPr sz="5400" b="1" baseline="0">
                <a:latin typeface="Myriad Pro" pitchFamily="34" charset="0"/>
              </a:defRPr>
            </a:lvl1pPr>
            <a:lvl2pPr marL="1567464" indent="0">
              <a:buNone/>
              <a:defRPr sz="6900" b="1"/>
            </a:lvl2pPr>
            <a:lvl3pPr marL="3134930" indent="0">
              <a:buNone/>
              <a:defRPr sz="6200" b="1"/>
            </a:lvl3pPr>
            <a:lvl4pPr marL="4702394" indent="0">
              <a:buNone/>
              <a:defRPr sz="5600" b="1"/>
            </a:lvl4pPr>
            <a:lvl5pPr marL="6269858" indent="0">
              <a:buNone/>
              <a:defRPr sz="5600" b="1"/>
            </a:lvl5pPr>
            <a:lvl6pPr marL="7837323" indent="0">
              <a:buNone/>
              <a:defRPr sz="5600" b="1"/>
            </a:lvl6pPr>
            <a:lvl7pPr marL="9404787" indent="0">
              <a:buNone/>
              <a:defRPr sz="5600" b="1"/>
            </a:lvl7pPr>
            <a:lvl8pPr marL="10972251" indent="0">
              <a:buNone/>
              <a:defRPr sz="5600" b="1"/>
            </a:lvl8pPr>
            <a:lvl9pPr marL="12539717" indent="0">
              <a:buNone/>
              <a:defRPr sz="5600" b="1"/>
            </a:lvl9pPr>
          </a:lstStyle>
          <a:p>
            <a:pPr lvl="0"/>
            <a:r>
              <a:rPr lang="en-US"/>
              <a:t>Click to Add a Section Header</a:t>
            </a:r>
          </a:p>
        </p:txBody>
      </p:sp>
      <p:sp>
        <p:nvSpPr>
          <p:cNvPr id="47" name="Content Placeholder 2"/>
          <p:cNvSpPr>
            <a:spLocks noGrp="1"/>
          </p:cNvSpPr>
          <p:nvPr>
            <p:ph sz="half" idx="28" hasCustomPrompt="1"/>
          </p:nvPr>
        </p:nvSpPr>
        <p:spPr>
          <a:xfrm>
            <a:off x="621030" y="13487400"/>
            <a:ext cx="10042208" cy="5676900"/>
          </a:xfrm>
        </p:spPr>
        <p:txBody>
          <a:bodyPr>
            <a:noAutofit/>
          </a:bodyPr>
          <a:lstStyle>
            <a:lvl1pPr marL="457200" indent="-457200">
              <a:spcBef>
                <a:spcPts val="1600"/>
              </a:spcBef>
              <a:buFont typeface="Arial" panose="020B0604020202020204" pitchFamily="34" charset="0"/>
              <a:buChar char="•"/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1pPr>
            <a:lvl2pPr marL="1028700" indent="-514350">
              <a:spcBef>
                <a:spcPts val="1600"/>
              </a:spcBef>
              <a:buSzPct val="80000"/>
              <a:buFont typeface="Arial" panose="020B0604020202020204" pitchFamily="34" charset="0"/>
              <a:buChar char="‒"/>
              <a:defRPr sz="3600" i="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2pPr>
            <a:lvl3pPr marL="1485900" indent="-457200">
              <a:spcBef>
                <a:spcPts val="1600"/>
              </a:spcBef>
              <a:defRPr sz="320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3pPr>
            <a:lvl4pPr marL="2000250" indent="-457200">
              <a:spcBef>
                <a:spcPts val="1600"/>
              </a:spcBef>
              <a:defRPr sz="2800" i="1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4pPr>
            <a:lvl5pPr marL="2457450" indent="-400050">
              <a:spcBef>
                <a:spcPts val="1600"/>
              </a:spcBef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add a paragraph or bullets. To make this a paragraph, de-select “bullets” in the font styling tool bar (or “Ribbon”) above.</a:t>
            </a:r>
          </a:p>
          <a:p>
            <a:pPr lvl="0"/>
            <a:r>
              <a:rPr lang="en-US"/>
              <a:t>Click here to …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8" name="Text Placeholder 2"/>
          <p:cNvSpPr>
            <a:spLocks noGrp="1"/>
          </p:cNvSpPr>
          <p:nvPr>
            <p:ph type="body" idx="29" hasCustomPrompt="1"/>
          </p:nvPr>
        </p:nvSpPr>
        <p:spPr>
          <a:xfrm>
            <a:off x="621030" y="20574000"/>
            <a:ext cx="18809970" cy="1219199"/>
          </a:xfrm>
        </p:spPr>
        <p:txBody>
          <a:bodyPr anchor="t">
            <a:normAutofit/>
          </a:bodyPr>
          <a:lstStyle>
            <a:lvl1pPr marL="0" indent="0">
              <a:buNone/>
              <a:defRPr sz="5400" b="1" baseline="0">
                <a:latin typeface="Myriad Pro" pitchFamily="34" charset="0"/>
              </a:defRPr>
            </a:lvl1pPr>
            <a:lvl2pPr marL="1567464" indent="0">
              <a:buNone/>
              <a:defRPr sz="6900" b="1"/>
            </a:lvl2pPr>
            <a:lvl3pPr marL="3134930" indent="0">
              <a:buNone/>
              <a:defRPr sz="6200" b="1"/>
            </a:lvl3pPr>
            <a:lvl4pPr marL="4702394" indent="0">
              <a:buNone/>
              <a:defRPr sz="5600" b="1"/>
            </a:lvl4pPr>
            <a:lvl5pPr marL="6269858" indent="0">
              <a:buNone/>
              <a:defRPr sz="5600" b="1"/>
            </a:lvl5pPr>
            <a:lvl6pPr marL="7837323" indent="0">
              <a:buNone/>
              <a:defRPr sz="5600" b="1"/>
            </a:lvl6pPr>
            <a:lvl7pPr marL="9404787" indent="0">
              <a:buNone/>
              <a:defRPr sz="5600" b="1"/>
            </a:lvl7pPr>
            <a:lvl8pPr marL="10972251" indent="0">
              <a:buNone/>
              <a:defRPr sz="5600" b="1"/>
            </a:lvl8pPr>
            <a:lvl9pPr marL="12539717" indent="0">
              <a:buNone/>
              <a:defRPr sz="5600" b="1"/>
            </a:lvl9pPr>
          </a:lstStyle>
          <a:p>
            <a:pPr lvl="0"/>
            <a:r>
              <a:rPr lang="en-US"/>
              <a:t>Click to Add a Section Header</a:t>
            </a:r>
          </a:p>
        </p:txBody>
      </p:sp>
      <p:sp>
        <p:nvSpPr>
          <p:cNvPr id="49" name="Content Placeholder 2"/>
          <p:cNvSpPr>
            <a:spLocks noGrp="1"/>
          </p:cNvSpPr>
          <p:nvPr>
            <p:ph sz="half" idx="30" hasCustomPrompt="1"/>
          </p:nvPr>
        </p:nvSpPr>
        <p:spPr>
          <a:xfrm>
            <a:off x="621030" y="21579840"/>
            <a:ext cx="10042208" cy="2269673"/>
          </a:xfrm>
        </p:spPr>
        <p:txBody>
          <a:bodyPr>
            <a:noAutofit/>
          </a:bodyPr>
          <a:lstStyle>
            <a:lvl1pPr marL="457200" indent="-457200">
              <a:spcBef>
                <a:spcPts val="1600"/>
              </a:spcBef>
              <a:buFont typeface="Arial" panose="020B0604020202020204" pitchFamily="34" charset="0"/>
              <a:buChar char="•"/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1pPr>
            <a:lvl2pPr marL="1028700" indent="-514350">
              <a:spcBef>
                <a:spcPts val="1600"/>
              </a:spcBef>
              <a:buSzPct val="80000"/>
              <a:buFont typeface="Arial" panose="020B0604020202020204" pitchFamily="34" charset="0"/>
              <a:buChar char="‒"/>
              <a:defRPr sz="3600" i="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2pPr>
            <a:lvl3pPr marL="1485900" indent="-457200">
              <a:spcBef>
                <a:spcPts val="1600"/>
              </a:spcBef>
              <a:defRPr sz="320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3pPr>
            <a:lvl4pPr marL="2000250" indent="-457200">
              <a:spcBef>
                <a:spcPts val="1600"/>
              </a:spcBef>
              <a:defRPr sz="2800" i="1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4pPr>
            <a:lvl5pPr marL="2457450" indent="-400050">
              <a:spcBef>
                <a:spcPts val="1600"/>
              </a:spcBef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add a paragraph or bullets. To make this a paragraph, de-select “bullets” in the font styling tool bar (or “Ribbon”) above.</a:t>
            </a:r>
          </a:p>
        </p:txBody>
      </p:sp>
      <p:sp>
        <p:nvSpPr>
          <p:cNvPr id="50" name="Content Placeholder 2"/>
          <p:cNvSpPr>
            <a:spLocks noGrp="1"/>
          </p:cNvSpPr>
          <p:nvPr>
            <p:ph sz="half" idx="31" hasCustomPrompt="1"/>
          </p:nvPr>
        </p:nvSpPr>
        <p:spPr>
          <a:xfrm>
            <a:off x="10972800" y="21579840"/>
            <a:ext cx="10042208" cy="2269673"/>
          </a:xfrm>
        </p:spPr>
        <p:txBody>
          <a:bodyPr>
            <a:noAutofit/>
          </a:bodyPr>
          <a:lstStyle>
            <a:lvl1pPr marL="457200" indent="-457200">
              <a:spcBef>
                <a:spcPts val="1600"/>
              </a:spcBef>
              <a:buFont typeface="Arial" panose="020B0604020202020204" pitchFamily="34" charset="0"/>
              <a:buChar char="•"/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1pPr>
            <a:lvl2pPr marL="1028700" indent="-514350">
              <a:spcBef>
                <a:spcPts val="1600"/>
              </a:spcBef>
              <a:buSzPct val="80000"/>
              <a:buFont typeface="Arial" panose="020B0604020202020204" pitchFamily="34" charset="0"/>
              <a:buChar char="‒"/>
              <a:defRPr sz="3600" i="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2pPr>
            <a:lvl3pPr marL="1485900" indent="-457200">
              <a:spcBef>
                <a:spcPts val="1600"/>
              </a:spcBef>
              <a:defRPr sz="320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3pPr>
            <a:lvl4pPr marL="2000250" indent="-457200">
              <a:spcBef>
                <a:spcPts val="1600"/>
              </a:spcBef>
              <a:defRPr sz="2800" i="1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4pPr>
            <a:lvl5pPr marL="2457450" indent="-400050">
              <a:spcBef>
                <a:spcPts val="1600"/>
              </a:spcBef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add a paragraph or bullets. To make this a paragraph, de-select “bullets” in the font styling tool bar (or “Ribbon”) above.</a:t>
            </a:r>
          </a:p>
        </p:txBody>
      </p:sp>
      <p:sp>
        <p:nvSpPr>
          <p:cNvPr id="53" name="Content Placeholder 2"/>
          <p:cNvSpPr>
            <a:spLocks noGrp="1"/>
          </p:cNvSpPr>
          <p:nvPr>
            <p:ph sz="half" idx="32" hasCustomPrompt="1"/>
          </p:nvPr>
        </p:nvSpPr>
        <p:spPr>
          <a:xfrm>
            <a:off x="10972800" y="13487400"/>
            <a:ext cx="10134600" cy="5676900"/>
          </a:xfrm>
        </p:spPr>
        <p:txBody>
          <a:bodyPr>
            <a:noAutofit/>
          </a:bodyPr>
          <a:lstStyle>
            <a:lvl1pPr marL="457200" indent="-457200">
              <a:spcBef>
                <a:spcPts val="1600"/>
              </a:spcBef>
              <a:buFont typeface="Arial" panose="020B0604020202020204" pitchFamily="34" charset="0"/>
              <a:buChar char="•"/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1pPr>
            <a:lvl2pPr marL="1028700" indent="-514350">
              <a:spcBef>
                <a:spcPts val="1600"/>
              </a:spcBef>
              <a:buSzPct val="80000"/>
              <a:buFont typeface="Arial" panose="020B0604020202020204" pitchFamily="34" charset="0"/>
              <a:buChar char="‒"/>
              <a:defRPr sz="3600" i="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2pPr>
            <a:lvl3pPr marL="1485900" indent="-457200">
              <a:spcBef>
                <a:spcPts val="1600"/>
              </a:spcBef>
              <a:defRPr sz="320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3pPr>
            <a:lvl4pPr marL="2000250" indent="-457200">
              <a:spcBef>
                <a:spcPts val="1600"/>
              </a:spcBef>
              <a:defRPr sz="2800" i="1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4pPr>
            <a:lvl5pPr marL="2457450" indent="-400050">
              <a:spcBef>
                <a:spcPts val="1600"/>
              </a:spcBef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add a paragraph or bullets. To make this a paragraph, de-select “bullets” in the font styling tool bar (or “Ribbon”) above.</a:t>
            </a:r>
          </a:p>
          <a:p>
            <a:pPr lvl="0"/>
            <a:r>
              <a:rPr lang="en-US"/>
              <a:t>Click here to …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6" name="Text Placeholder 54"/>
          <p:cNvSpPr>
            <a:spLocks noGrp="1"/>
          </p:cNvSpPr>
          <p:nvPr>
            <p:ph type="body" sz="quarter" idx="34" hasCustomPrompt="1"/>
          </p:nvPr>
        </p:nvSpPr>
        <p:spPr>
          <a:xfrm>
            <a:off x="11506200" y="30129480"/>
            <a:ext cx="10153650" cy="1037771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None/>
              <a:defRPr sz="4000" b="0" baseline="0">
                <a:solidFill>
                  <a:schemeClr val="tx1"/>
                </a:solidFill>
              </a:defRPr>
            </a:lvl1pPr>
            <a:lvl2pPr marL="1567466" indent="0">
              <a:buNone/>
              <a:defRPr sz="4400"/>
            </a:lvl2pPr>
            <a:lvl3pPr marL="3134930" indent="0">
              <a:buNone/>
              <a:defRPr sz="4000"/>
            </a:lvl3pPr>
            <a:lvl4pPr marL="4702394" indent="0">
              <a:buNone/>
              <a:defRPr sz="3200"/>
            </a:lvl4pPr>
            <a:lvl5pPr marL="6269858" indent="0">
              <a:buNone/>
              <a:defRPr sz="3200"/>
            </a:lvl5pPr>
          </a:lstStyle>
          <a:p>
            <a:pPr lvl="0"/>
            <a:r>
              <a:rPr lang="en-US"/>
              <a:t>Your Name Here + Rank</a:t>
            </a:r>
          </a:p>
        </p:txBody>
      </p:sp>
      <p:sp>
        <p:nvSpPr>
          <p:cNvPr id="34" name="Picture Placeholder 2"/>
          <p:cNvSpPr>
            <a:spLocks noGrp="1"/>
          </p:cNvSpPr>
          <p:nvPr>
            <p:ph type="pic" idx="35" hasCustomPrompt="1"/>
          </p:nvPr>
        </p:nvSpPr>
        <p:spPr>
          <a:xfrm>
            <a:off x="1066800" y="30403800"/>
            <a:ext cx="8229600" cy="2286000"/>
          </a:xfrm>
          <a:ln>
            <a:noFill/>
          </a:ln>
        </p:spPr>
        <p:txBody>
          <a:bodyPr vert="horz" lIns="313493" tIns="156747" rIns="313493" bIns="156747" rtlCol="0">
            <a:noAutofit/>
          </a:bodyPr>
          <a:lstStyle>
            <a:lvl1pPr marL="857250" indent="-857250" algn="l">
              <a:buFont typeface="Arial" panose="020B0604020202020204" pitchFamily="34" charset="0"/>
              <a:buNone/>
              <a:defRPr lang="en-US" sz="5400">
                <a:solidFill>
                  <a:schemeClr val="tx1">
                    <a:lumMod val="50000"/>
                    <a:lumOff val="50000"/>
                  </a:schemeClr>
                </a:solidFill>
                <a:latin typeface="Myriad Pro" pitchFamily="34" charset="0"/>
              </a:defRPr>
            </a:lvl1pPr>
          </a:lstStyle>
          <a:p>
            <a:pPr marL="0" lvl="0" indent="0" algn="ctr"/>
            <a:r>
              <a:rPr lang="en-US"/>
              <a:t>Insert Logo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9470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ster 2 - light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0175200"/>
            <a:ext cx="21945600" cy="27432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0" name="Group 29"/>
          <p:cNvGrpSpPr/>
          <p:nvPr userDrawn="1"/>
        </p:nvGrpSpPr>
        <p:grpSpPr>
          <a:xfrm>
            <a:off x="0" y="0"/>
            <a:ext cx="21945600" cy="2819400"/>
            <a:chOff x="0" y="0"/>
            <a:chExt cx="21945600" cy="2819400"/>
          </a:xfrm>
        </p:grpSpPr>
        <p:sp>
          <p:nvSpPr>
            <p:cNvPr id="25" name="Rectangle 24"/>
            <p:cNvSpPr/>
            <p:nvPr userDrawn="1"/>
          </p:nvSpPr>
          <p:spPr>
            <a:xfrm>
              <a:off x="0" y="0"/>
              <a:ext cx="21945600" cy="274320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yriad Pro" pitchFamily="34" charset="0"/>
              </a:endParaRPr>
            </a:p>
          </p:txBody>
        </p:sp>
        <p:sp>
          <p:nvSpPr>
            <p:cNvPr id="29" name="Rectangle 28"/>
            <p:cNvSpPr/>
            <p:nvPr userDrawn="1"/>
          </p:nvSpPr>
          <p:spPr>
            <a:xfrm>
              <a:off x="0" y="2743200"/>
              <a:ext cx="21945600" cy="76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Myriad Pro" pitchFamily="34" charset="0"/>
              </a:endParaRPr>
            </a:p>
          </p:txBody>
        </p:sp>
      </p:grpSp>
      <p:sp>
        <p:nvSpPr>
          <p:cNvPr id="2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1030" y="3581401"/>
            <a:ext cx="10044113" cy="1219199"/>
          </a:xfrm>
        </p:spPr>
        <p:txBody>
          <a:bodyPr anchor="t">
            <a:normAutofit/>
          </a:bodyPr>
          <a:lstStyle>
            <a:lvl1pPr marL="0" indent="0">
              <a:buNone/>
              <a:defRPr sz="5400" b="1" baseline="0">
                <a:latin typeface="Myriad Pro" pitchFamily="34" charset="0"/>
              </a:defRPr>
            </a:lvl1pPr>
            <a:lvl2pPr marL="1567464" indent="0">
              <a:buNone/>
              <a:defRPr sz="6900" b="1"/>
            </a:lvl2pPr>
            <a:lvl3pPr marL="3134930" indent="0">
              <a:buNone/>
              <a:defRPr sz="6200" b="1"/>
            </a:lvl3pPr>
            <a:lvl4pPr marL="4702394" indent="0">
              <a:buNone/>
              <a:defRPr sz="5600" b="1"/>
            </a:lvl4pPr>
            <a:lvl5pPr marL="6269858" indent="0">
              <a:buNone/>
              <a:defRPr sz="5600" b="1"/>
            </a:lvl5pPr>
            <a:lvl6pPr marL="7837323" indent="0">
              <a:buNone/>
              <a:defRPr sz="5600" b="1"/>
            </a:lvl6pPr>
            <a:lvl7pPr marL="9404787" indent="0">
              <a:buNone/>
              <a:defRPr sz="5600" b="1"/>
            </a:lvl7pPr>
            <a:lvl8pPr marL="10972251" indent="0">
              <a:buNone/>
              <a:defRPr sz="5600" b="1"/>
            </a:lvl8pPr>
            <a:lvl9pPr marL="12539717" indent="0">
              <a:buNone/>
              <a:defRPr sz="5600" b="1"/>
            </a:lvl9pPr>
          </a:lstStyle>
          <a:p>
            <a:pPr lvl="0"/>
            <a:r>
              <a:rPr lang="en-US"/>
              <a:t>Click to Add a Section Header</a:t>
            </a:r>
          </a:p>
        </p:txBody>
      </p:sp>
      <p:sp>
        <p:nvSpPr>
          <p:cNvPr id="24" name="Content Placeholder 2"/>
          <p:cNvSpPr>
            <a:spLocks noGrp="1"/>
          </p:cNvSpPr>
          <p:nvPr>
            <p:ph sz="half" idx="14" hasCustomPrompt="1"/>
          </p:nvPr>
        </p:nvSpPr>
        <p:spPr>
          <a:xfrm>
            <a:off x="621030" y="4572000"/>
            <a:ext cx="10042208" cy="5676900"/>
          </a:xfrm>
        </p:spPr>
        <p:txBody>
          <a:bodyPr>
            <a:noAutofit/>
          </a:bodyPr>
          <a:lstStyle>
            <a:lvl1pPr marL="457200" indent="-457200">
              <a:spcBef>
                <a:spcPts val="2400"/>
              </a:spcBef>
              <a:buFont typeface="Arial" panose="020B0604020202020204" pitchFamily="34" charset="0"/>
              <a:buChar char="•"/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1pPr>
            <a:lvl2pPr marL="1028700" indent="-514350">
              <a:spcBef>
                <a:spcPts val="2400"/>
              </a:spcBef>
              <a:buSzPct val="80000"/>
              <a:buFont typeface="Arial" panose="020B0604020202020204" pitchFamily="34" charset="0"/>
              <a:buChar char="‒"/>
              <a:defRPr sz="3600" i="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2pPr>
            <a:lvl3pPr marL="1485900" indent="-457200">
              <a:spcBef>
                <a:spcPts val="2400"/>
              </a:spcBef>
              <a:defRPr sz="320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3pPr>
            <a:lvl4pPr marL="2000250" indent="-457200">
              <a:spcBef>
                <a:spcPts val="2400"/>
              </a:spcBef>
              <a:defRPr sz="2800" i="1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4pPr>
            <a:lvl5pPr marL="2457450" indent="-400050">
              <a:spcBef>
                <a:spcPts val="1600"/>
              </a:spcBef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add a paragraph or bullets. To make this a paragraph, de-select “bullets” in the font styling tool bar (or “Ribbon”) above.</a:t>
            </a:r>
          </a:p>
          <a:p>
            <a:pPr lvl="0"/>
            <a:r>
              <a:rPr lang="en-US"/>
              <a:t>Click here to …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0" y="533610"/>
            <a:ext cx="2777270" cy="2007749"/>
          </a:xfrm>
          <a:prstGeom prst="rect">
            <a:avLst/>
          </a:prstGeom>
        </p:spPr>
      </p:pic>
      <p:sp>
        <p:nvSpPr>
          <p:cNvPr id="28" name="TextBox 27"/>
          <p:cNvSpPr txBox="1"/>
          <p:nvPr userDrawn="1"/>
        </p:nvSpPr>
        <p:spPr>
          <a:xfrm>
            <a:off x="17316449" y="701308"/>
            <a:ext cx="40767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jan Pro" pitchFamily="18" charset="0"/>
              </a:rPr>
              <a:t>Naval </a:t>
            </a:r>
          </a:p>
          <a:p>
            <a:r>
              <a:rPr lang="en-US" sz="36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jan Pro" pitchFamily="18" charset="0"/>
              </a:rPr>
              <a:t>Postgraduate</a:t>
            </a:r>
          </a:p>
          <a:p>
            <a:r>
              <a:rPr lang="en-US" sz="36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ajan Pro" pitchFamily="18" charset="0"/>
              </a:rPr>
              <a:t>School</a:t>
            </a:r>
          </a:p>
        </p:txBody>
      </p:sp>
      <p:sp>
        <p:nvSpPr>
          <p:cNvPr id="31" name="Picture Placeholder 2"/>
          <p:cNvSpPr>
            <a:spLocks noGrp="1"/>
          </p:cNvSpPr>
          <p:nvPr>
            <p:ph type="pic" idx="20" hasCustomPrompt="1"/>
          </p:nvPr>
        </p:nvSpPr>
        <p:spPr>
          <a:xfrm>
            <a:off x="11247120" y="3893158"/>
            <a:ext cx="9784080" cy="5708042"/>
          </a:xfrm>
          <a:ln>
            <a:solidFill>
              <a:schemeClr val="bg2"/>
            </a:solidFill>
          </a:ln>
        </p:spPr>
        <p:txBody>
          <a:bodyPr>
            <a:noAutofit/>
          </a:bodyPr>
          <a:lstStyle>
            <a:lvl1pPr marL="0" indent="0" algn="ctr">
              <a:buNone/>
              <a:defRPr sz="8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1567464" indent="0">
              <a:buNone/>
              <a:defRPr sz="9600"/>
            </a:lvl2pPr>
            <a:lvl3pPr marL="3134930" indent="0">
              <a:buNone/>
              <a:defRPr sz="8100"/>
            </a:lvl3pPr>
            <a:lvl4pPr marL="4702394" indent="0">
              <a:buNone/>
              <a:defRPr sz="6900"/>
            </a:lvl4pPr>
            <a:lvl5pPr marL="6269858" indent="0">
              <a:buNone/>
              <a:defRPr sz="6900"/>
            </a:lvl5pPr>
            <a:lvl6pPr marL="7837323" indent="0">
              <a:buNone/>
              <a:defRPr sz="6900"/>
            </a:lvl6pPr>
            <a:lvl7pPr marL="9404787" indent="0">
              <a:buNone/>
              <a:defRPr sz="6900"/>
            </a:lvl7pPr>
            <a:lvl8pPr marL="10972251" indent="0">
              <a:buNone/>
              <a:defRPr sz="6900"/>
            </a:lvl8pPr>
            <a:lvl9pPr marL="12539717" indent="0">
              <a:buNone/>
              <a:defRPr sz="6900"/>
            </a:lvl9pPr>
          </a:lstStyle>
          <a:p>
            <a:r>
              <a:rPr lang="en-US"/>
              <a:t>Insert Picture</a:t>
            </a:r>
          </a:p>
        </p:txBody>
      </p:sp>
      <p:sp>
        <p:nvSpPr>
          <p:cNvPr id="33" name="Text Placeholder 32"/>
          <p:cNvSpPr>
            <a:spLocks noGrp="1"/>
          </p:cNvSpPr>
          <p:nvPr>
            <p:ph type="body" sz="quarter" idx="21" hasCustomPrompt="1"/>
          </p:nvPr>
        </p:nvSpPr>
        <p:spPr>
          <a:xfrm>
            <a:off x="11253788" y="9601200"/>
            <a:ext cx="9777412" cy="668337"/>
          </a:xfrm>
        </p:spPr>
        <p:txBody>
          <a:bodyPr>
            <a:noAutofit/>
          </a:bodyPr>
          <a:lstStyle>
            <a:lvl1pPr marL="0" indent="0" algn="ctr">
              <a:buNone/>
              <a:defRPr sz="2800" i="1">
                <a:solidFill>
                  <a:schemeClr val="accent4"/>
                </a:solidFill>
              </a:defRPr>
            </a:lvl1pPr>
            <a:lvl3pPr marL="3134930" indent="0" algn="ctr">
              <a:buNone/>
              <a:defRPr sz="6000"/>
            </a:lvl3pPr>
            <a:lvl4pPr marL="4702394" indent="0" algn="ctr">
              <a:buNone/>
              <a:defRPr sz="4800"/>
            </a:lvl4pPr>
            <a:lvl5pPr marL="6269858" indent="0" algn="ctr">
              <a:buNone/>
              <a:defRPr sz="4800"/>
            </a:lvl5pPr>
          </a:lstStyle>
          <a:p>
            <a:pPr lvl="0"/>
            <a:r>
              <a:rPr lang="en-US"/>
              <a:t>Click to Add Caption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26" hasCustomPrompt="1"/>
          </p:nvPr>
        </p:nvSpPr>
        <p:spPr>
          <a:xfrm>
            <a:off x="585107" y="174173"/>
            <a:ext cx="14437179" cy="2819400"/>
          </a:xfrm>
        </p:spPr>
        <p:txBody>
          <a:bodyPr>
            <a:normAutofit/>
          </a:bodyPr>
          <a:lstStyle>
            <a:lvl1pPr marL="0" indent="0">
              <a:buNone/>
              <a:defRPr sz="7200" b="1" baseline="0">
                <a:solidFill>
                  <a:schemeClr val="bg1"/>
                </a:solidFill>
              </a:defRPr>
            </a:lvl1pPr>
            <a:lvl2pPr marL="1567466" indent="0">
              <a:buNone/>
              <a:defRPr/>
            </a:lvl2pPr>
            <a:lvl3pPr marL="3134930" indent="0">
              <a:buNone/>
              <a:defRPr/>
            </a:lvl3pPr>
            <a:lvl4pPr marL="4702394" indent="0">
              <a:buNone/>
              <a:defRPr/>
            </a:lvl4pPr>
            <a:lvl5pPr marL="6269858" indent="0">
              <a:buNone/>
              <a:defRPr/>
            </a:lvl5pPr>
          </a:lstStyle>
          <a:p>
            <a:pPr lvl="0"/>
            <a:r>
              <a:rPr lang="en-US"/>
              <a:t>Click to Add Poster/Project Title here (about 55 characters).</a:t>
            </a:r>
          </a:p>
        </p:txBody>
      </p:sp>
      <p:sp>
        <p:nvSpPr>
          <p:cNvPr id="46" name="Text Placeholder 2"/>
          <p:cNvSpPr>
            <a:spLocks noGrp="1"/>
          </p:cNvSpPr>
          <p:nvPr>
            <p:ph type="body" idx="27" hasCustomPrompt="1"/>
          </p:nvPr>
        </p:nvSpPr>
        <p:spPr>
          <a:xfrm>
            <a:off x="621030" y="18516600"/>
            <a:ext cx="18886170" cy="1219199"/>
          </a:xfrm>
        </p:spPr>
        <p:txBody>
          <a:bodyPr anchor="t">
            <a:normAutofit/>
          </a:bodyPr>
          <a:lstStyle>
            <a:lvl1pPr marL="0" indent="0">
              <a:buNone/>
              <a:defRPr sz="5400" b="1" baseline="0">
                <a:latin typeface="Myriad Pro" pitchFamily="34" charset="0"/>
              </a:defRPr>
            </a:lvl1pPr>
            <a:lvl2pPr marL="1567464" indent="0">
              <a:buNone/>
              <a:defRPr sz="6900" b="1"/>
            </a:lvl2pPr>
            <a:lvl3pPr marL="3134930" indent="0">
              <a:buNone/>
              <a:defRPr sz="6200" b="1"/>
            </a:lvl3pPr>
            <a:lvl4pPr marL="4702394" indent="0">
              <a:buNone/>
              <a:defRPr sz="5600" b="1"/>
            </a:lvl4pPr>
            <a:lvl5pPr marL="6269858" indent="0">
              <a:buNone/>
              <a:defRPr sz="5600" b="1"/>
            </a:lvl5pPr>
            <a:lvl6pPr marL="7837323" indent="0">
              <a:buNone/>
              <a:defRPr sz="5600" b="1"/>
            </a:lvl6pPr>
            <a:lvl7pPr marL="9404787" indent="0">
              <a:buNone/>
              <a:defRPr sz="5600" b="1"/>
            </a:lvl7pPr>
            <a:lvl8pPr marL="10972251" indent="0">
              <a:buNone/>
              <a:defRPr sz="5600" b="1"/>
            </a:lvl8pPr>
            <a:lvl9pPr marL="12539717" indent="0">
              <a:buNone/>
              <a:defRPr sz="5600" b="1"/>
            </a:lvl9pPr>
          </a:lstStyle>
          <a:p>
            <a:pPr lvl="0"/>
            <a:r>
              <a:rPr lang="en-US"/>
              <a:t>Click to Add a Section Header</a:t>
            </a:r>
          </a:p>
        </p:txBody>
      </p:sp>
      <p:sp>
        <p:nvSpPr>
          <p:cNvPr id="47" name="Content Placeholder 2"/>
          <p:cNvSpPr>
            <a:spLocks noGrp="1"/>
          </p:cNvSpPr>
          <p:nvPr>
            <p:ph sz="half" idx="28" hasCustomPrompt="1"/>
          </p:nvPr>
        </p:nvSpPr>
        <p:spPr>
          <a:xfrm>
            <a:off x="621030" y="19507199"/>
            <a:ext cx="15152370" cy="5676900"/>
          </a:xfrm>
        </p:spPr>
        <p:txBody>
          <a:bodyPr>
            <a:noAutofit/>
          </a:bodyPr>
          <a:lstStyle>
            <a:lvl1pPr marL="457200" indent="-457200">
              <a:spcBef>
                <a:spcPts val="1600"/>
              </a:spcBef>
              <a:buFont typeface="Arial" panose="020B0604020202020204" pitchFamily="34" charset="0"/>
              <a:buChar char="•"/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1pPr>
            <a:lvl2pPr marL="1028700" indent="-514350">
              <a:spcBef>
                <a:spcPts val="1600"/>
              </a:spcBef>
              <a:buSzPct val="80000"/>
              <a:buFont typeface="Arial" panose="020B0604020202020204" pitchFamily="34" charset="0"/>
              <a:buChar char="‒"/>
              <a:defRPr sz="3600" i="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2pPr>
            <a:lvl3pPr marL="1485900" indent="-457200">
              <a:spcBef>
                <a:spcPts val="1600"/>
              </a:spcBef>
              <a:defRPr sz="320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3pPr>
            <a:lvl4pPr marL="2000250" indent="-457200">
              <a:spcBef>
                <a:spcPts val="1600"/>
              </a:spcBef>
              <a:defRPr sz="2800" i="1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4pPr>
            <a:lvl5pPr marL="2457450" indent="-400050">
              <a:spcBef>
                <a:spcPts val="1600"/>
              </a:spcBef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add a paragraph or bullets. To make this a paragraph, de-select “bullets” in the font styling tool bar (or “Ribbon”) above.</a:t>
            </a:r>
          </a:p>
        </p:txBody>
      </p:sp>
      <p:sp>
        <p:nvSpPr>
          <p:cNvPr id="48" name="Text Placeholder 2"/>
          <p:cNvSpPr>
            <a:spLocks noGrp="1"/>
          </p:cNvSpPr>
          <p:nvPr>
            <p:ph type="body" idx="29" hasCustomPrompt="1"/>
          </p:nvPr>
        </p:nvSpPr>
        <p:spPr>
          <a:xfrm>
            <a:off x="621030" y="26000528"/>
            <a:ext cx="18809970" cy="1219199"/>
          </a:xfrm>
        </p:spPr>
        <p:txBody>
          <a:bodyPr anchor="t">
            <a:normAutofit/>
          </a:bodyPr>
          <a:lstStyle>
            <a:lvl1pPr marL="0" indent="0">
              <a:buNone/>
              <a:defRPr sz="5400" b="1" baseline="0">
                <a:latin typeface="Myriad Pro" pitchFamily="34" charset="0"/>
              </a:defRPr>
            </a:lvl1pPr>
            <a:lvl2pPr marL="1567464" indent="0">
              <a:buNone/>
              <a:defRPr sz="6900" b="1"/>
            </a:lvl2pPr>
            <a:lvl3pPr marL="3134930" indent="0">
              <a:buNone/>
              <a:defRPr sz="6200" b="1"/>
            </a:lvl3pPr>
            <a:lvl4pPr marL="4702394" indent="0">
              <a:buNone/>
              <a:defRPr sz="5600" b="1"/>
            </a:lvl4pPr>
            <a:lvl5pPr marL="6269858" indent="0">
              <a:buNone/>
              <a:defRPr sz="5600" b="1"/>
            </a:lvl5pPr>
            <a:lvl6pPr marL="7837323" indent="0">
              <a:buNone/>
              <a:defRPr sz="5600" b="1"/>
            </a:lvl6pPr>
            <a:lvl7pPr marL="9404787" indent="0">
              <a:buNone/>
              <a:defRPr sz="5600" b="1"/>
            </a:lvl7pPr>
            <a:lvl8pPr marL="10972251" indent="0">
              <a:buNone/>
              <a:defRPr sz="5600" b="1"/>
            </a:lvl8pPr>
            <a:lvl9pPr marL="12539717" indent="0">
              <a:buNone/>
              <a:defRPr sz="5600" b="1"/>
            </a:lvl9pPr>
          </a:lstStyle>
          <a:p>
            <a:pPr lvl="0"/>
            <a:r>
              <a:rPr lang="en-US"/>
              <a:t>Click to Add a Section Header</a:t>
            </a:r>
          </a:p>
        </p:txBody>
      </p:sp>
      <p:sp>
        <p:nvSpPr>
          <p:cNvPr id="49" name="Content Placeholder 2"/>
          <p:cNvSpPr>
            <a:spLocks noGrp="1"/>
          </p:cNvSpPr>
          <p:nvPr>
            <p:ph sz="half" idx="30" hasCustomPrompt="1"/>
          </p:nvPr>
        </p:nvSpPr>
        <p:spPr>
          <a:xfrm>
            <a:off x="621030" y="26991127"/>
            <a:ext cx="10042208" cy="2269673"/>
          </a:xfrm>
        </p:spPr>
        <p:txBody>
          <a:bodyPr>
            <a:noAutofit/>
          </a:bodyPr>
          <a:lstStyle>
            <a:lvl1pPr marL="457200" indent="-457200">
              <a:spcBef>
                <a:spcPts val="1600"/>
              </a:spcBef>
              <a:buFont typeface="Arial" panose="020B0604020202020204" pitchFamily="34" charset="0"/>
              <a:buChar char="•"/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1pPr>
            <a:lvl2pPr marL="1028700" indent="-514350">
              <a:spcBef>
                <a:spcPts val="1600"/>
              </a:spcBef>
              <a:buSzPct val="80000"/>
              <a:buFont typeface="Arial" panose="020B0604020202020204" pitchFamily="34" charset="0"/>
              <a:buChar char="‒"/>
              <a:defRPr sz="3600" i="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2pPr>
            <a:lvl3pPr marL="1485900" indent="-457200">
              <a:spcBef>
                <a:spcPts val="1600"/>
              </a:spcBef>
              <a:defRPr sz="320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3pPr>
            <a:lvl4pPr marL="2000250" indent="-457200">
              <a:spcBef>
                <a:spcPts val="1600"/>
              </a:spcBef>
              <a:defRPr sz="2800" i="1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4pPr>
            <a:lvl5pPr marL="2457450" indent="-400050">
              <a:spcBef>
                <a:spcPts val="1600"/>
              </a:spcBef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add a paragraph or bullets. To make this a paragraph, de-select “bullets” in the font styling tool bar (or “Ribbon”) above.</a:t>
            </a:r>
          </a:p>
        </p:txBody>
      </p:sp>
      <p:sp>
        <p:nvSpPr>
          <p:cNvPr id="50" name="Content Placeholder 2"/>
          <p:cNvSpPr>
            <a:spLocks noGrp="1"/>
          </p:cNvSpPr>
          <p:nvPr>
            <p:ph sz="half" idx="31" hasCustomPrompt="1"/>
          </p:nvPr>
        </p:nvSpPr>
        <p:spPr>
          <a:xfrm>
            <a:off x="10972800" y="26991127"/>
            <a:ext cx="10363200" cy="2269673"/>
          </a:xfrm>
        </p:spPr>
        <p:txBody>
          <a:bodyPr>
            <a:noAutofit/>
          </a:bodyPr>
          <a:lstStyle>
            <a:lvl1pPr marL="457200" indent="-457200">
              <a:spcBef>
                <a:spcPts val="1600"/>
              </a:spcBef>
              <a:buFont typeface="Arial" panose="020B0604020202020204" pitchFamily="34" charset="0"/>
              <a:buChar char="•"/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1pPr>
            <a:lvl2pPr marL="1028700" indent="-514350">
              <a:spcBef>
                <a:spcPts val="1600"/>
              </a:spcBef>
              <a:buSzPct val="80000"/>
              <a:buFont typeface="Arial" panose="020B0604020202020204" pitchFamily="34" charset="0"/>
              <a:buChar char="‒"/>
              <a:defRPr sz="3600" i="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2pPr>
            <a:lvl3pPr marL="1485900" indent="-457200">
              <a:spcBef>
                <a:spcPts val="1600"/>
              </a:spcBef>
              <a:defRPr sz="320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3pPr>
            <a:lvl4pPr marL="2000250" indent="-457200">
              <a:spcBef>
                <a:spcPts val="1600"/>
              </a:spcBef>
              <a:defRPr sz="2800" i="1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4pPr>
            <a:lvl5pPr marL="2457450" indent="-400050">
              <a:spcBef>
                <a:spcPts val="1600"/>
              </a:spcBef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add a paragraph or bullets. To make this a paragraph, de-select “bullets” in the font styling tool bar (or “Ribbon”) above.</a:t>
            </a:r>
          </a:p>
        </p:txBody>
      </p:sp>
      <p:sp>
        <p:nvSpPr>
          <p:cNvPr id="56" name="Text Placeholder 54"/>
          <p:cNvSpPr>
            <a:spLocks noGrp="1"/>
          </p:cNvSpPr>
          <p:nvPr>
            <p:ph type="body" sz="quarter" idx="34" hasCustomPrompt="1"/>
          </p:nvPr>
        </p:nvSpPr>
        <p:spPr>
          <a:xfrm>
            <a:off x="11506200" y="30280429"/>
            <a:ext cx="10153650" cy="1037771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None/>
              <a:defRPr sz="3600" b="0" baseline="0">
                <a:solidFill>
                  <a:schemeClr val="tx1"/>
                </a:solidFill>
              </a:defRPr>
            </a:lvl1pPr>
            <a:lvl2pPr marL="1567466" indent="0">
              <a:buNone/>
              <a:defRPr sz="4400"/>
            </a:lvl2pPr>
            <a:lvl3pPr marL="3134930" indent="0">
              <a:buNone/>
              <a:defRPr sz="4000"/>
            </a:lvl3pPr>
            <a:lvl4pPr marL="4702394" indent="0">
              <a:buNone/>
              <a:defRPr sz="3200"/>
            </a:lvl4pPr>
            <a:lvl5pPr marL="6269858" indent="0">
              <a:buNone/>
              <a:defRPr sz="3200"/>
            </a:lvl5pPr>
          </a:lstStyle>
          <a:p>
            <a:pPr lvl="0"/>
            <a:r>
              <a:rPr lang="en-US"/>
              <a:t>Your Name, Rank, Branch, Advisor, &amp; URL</a:t>
            </a:r>
          </a:p>
        </p:txBody>
      </p:sp>
      <p:sp>
        <p:nvSpPr>
          <p:cNvPr id="34" name="Picture Placeholder 2"/>
          <p:cNvSpPr>
            <a:spLocks noGrp="1"/>
          </p:cNvSpPr>
          <p:nvPr>
            <p:ph type="pic" idx="35" hasCustomPrompt="1"/>
          </p:nvPr>
        </p:nvSpPr>
        <p:spPr>
          <a:xfrm>
            <a:off x="1066800" y="30403800"/>
            <a:ext cx="8229600" cy="2286000"/>
          </a:xfrm>
          <a:ln>
            <a:noFill/>
          </a:ln>
        </p:spPr>
        <p:txBody>
          <a:bodyPr vert="horz" lIns="313493" tIns="156747" rIns="313493" bIns="156747" rtlCol="0">
            <a:noAutofit/>
          </a:bodyPr>
          <a:lstStyle>
            <a:lvl1pPr marL="857250" indent="-857250" algn="l">
              <a:buFont typeface="Arial" panose="020B0604020202020204" pitchFamily="34" charset="0"/>
              <a:buNone/>
              <a:defRPr lang="en-US" sz="5400">
                <a:solidFill>
                  <a:schemeClr val="tx1">
                    <a:lumMod val="50000"/>
                    <a:lumOff val="50000"/>
                  </a:schemeClr>
                </a:solidFill>
                <a:latin typeface="Myriad Pro" pitchFamily="34" charset="0"/>
              </a:defRPr>
            </a:lvl1pPr>
          </a:lstStyle>
          <a:p>
            <a:pPr marL="0" lvl="0" indent="0" algn="ctr"/>
            <a:r>
              <a:rPr lang="en-US"/>
              <a:t>Insert Logo</a:t>
            </a:r>
          </a:p>
        </p:txBody>
      </p:sp>
      <p:sp>
        <p:nvSpPr>
          <p:cNvPr id="35" name="Text Placeholder 32"/>
          <p:cNvSpPr>
            <a:spLocks noGrp="1"/>
          </p:cNvSpPr>
          <p:nvPr>
            <p:ph type="body" sz="quarter" idx="23" hasCustomPrompt="1"/>
          </p:nvPr>
        </p:nvSpPr>
        <p:spPr>
          <a:xfrm>
            <a:off x="16459201" y="22876173"/>
            <a:ext cx="4572000" cy="685801"/>
          </a:xfrm>
          <a:solidFill>
            <a:schemeClr val="bg1"/>
          </a:solidFill>
        </p:spPr>
        <p:txBody>
          <a:bodyPr>
            <a:noAutofit/>
          </a:bodyPr>
          <a:lstStyle>
            <a:lvl1pPr marL="0" indent="0" algn="ctr">
              <a:buNone/>
              <a:defRPr sz="2800" i="1">
                <a:solidFill>
                  <a:schemeClr val="accent4"/>
                </a:solidFill>
              </a:defRPr>
            </a:lvl1pPr>
            <a:lvl3pPr marL="3134930" indent="0" algn="ctr">
              <a:buNone/>
              <a:defRPr sz="6000"/>
            </a:lvl3pPr>
            <a:lvl4pPr marL="4702394" indent="0" algn="ctr">
              <a:buNone/>
              <a:defRPr sz="4800"/>
            </a:lvl4pPr>
            <a:lvl5pPr marL="6269858" indent="0" algn="ctr">
              <a:buNone/>
              <a:defRPr sz="4800"/>
            </a:lvl5pPr>
          </a:lstStyle>
          <a:p>
            <a:pPr lvl="0"/>
            <a:r>
              <a:rPr lang="en-US"/>
              <a:t>Click to Add Caption</a:t>
            </a:r>
          </a:p>
        </p:txBody>
      </p:sp>
      <p:sp>
        <p:nvSpPr>
          <p:cNvPr id="32" name="Picture Placeholder 2"/>
          <p:cNvSpPr>
            <a:spLocks noGrp="1"/>
          </p:cNvSpPr>
          <p:nvPr>
            <p:ph type="pic" idx="17" hasCustomPrompt="1"/>
          </p:nvPr>
        </p:nvSpPr>
        <p:spPr>
          <a:xfrm>
            <a:off x="16459200" y="19682731"/>
            <a:ext cx="4572000" cy="3200401"/>
          </a:xfrm>
          <a:ln>
            <a:solidFill>
              <a:schemeClr val="bg2"/>
            </a:solidFill>
          </a:ln>
        </p:spPr>
        <p:txBody>
          <a:bodyPr vert="horz" lIns="313493" tIns="156747" rIns="313493" bIns="156747" rtlCol="0">
            <a:noAutofit/>
          </a:bodyPr>
          <a:lstStyle>
            <a:lvl1pPr>
              <a:buNone/>
              <a:defRPr lang="en-US" sz="54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lvl="0" indent="0" algn="ctr"/>
            <a:r>
              <a:rPr lang="en-US"/>
              <a:t>Insert Picture</a:t>
            </a:r>
          </a:p>
        </p:txBody>
      </p:sp>
      <p:sp>
        <p:nvSpPr>
          <p:cNvPr id="45" name="Text Placeholder 2"/>
          <p:cNvSpPr>
            <a:spLocks noGrp="1"/>
          </p:cNvSpPr>
          <p:nvPr>
            <p:ph type="body" idx="36" hasCustomPrompt="1"/>
          </p:nvPr>
        </p:nvSpPr>
        <p:spPr>
          <a:xfrm>
            <a:off x="10972800" y="11164824"/>
            <a:ext cx="10044113" cy="1219199"/>
          </a:xfrm>
        </p:spPr>
        <p:txBody>
          <a:bodyPr anchor="t">
            <a:normAutofit/>
          </a:bodyPr>
          <a:lstStyle>
            <a:lvl1pPr marL="0" indent="0">
              <a:buNone/>
              <a:defRPr sz="5400" b="1" baseline="0">
                <a:latin typeface="Myriad Pro" pitchFamily="34" charset="0"/>
              </a:defRPr>
            </a:lvl1pPr>
            <a:lvl2pPr marL="1567464" indent="0">
              <a:buNone/>
              <a:defRPr sz="6900" b="1"/>
            </a:lvl2pPr>
            <a:lvl3pPr marL="3134930" indent="0">
              <a:buNone/>
              <a:defRPr sz="6200" b="1"/>
            </a:lvl3pPr>
            <a:lvl4pPr marL="4702394" indent="0">
              <a:buNone/>
              <a:defRPr sz="5600" b="1"/>
            </a:lvl4pPr>
            <a:lvl5pPr marL="6269858" indent="0">
              <a:buNone/>
              <a:defRPr sz="5600" b="1"/>
            </a:lvl5pPr>
            <a:lvl6pPr marL="7837323" indent="0">
              <a:buNone/>
              <a:defRPr sz="5600" b="1"/>
            </a:lvl6pPr>
            <a:lvl7pPr marL="9404787" indent="0">
              <a:buNone/>
              <a:defRPr sz="5600" b="1"/>
            </a:lvl7pPr>
            <a:lvl8pPr marL="10972251" indent="0">
              <a:buNone/>
              <a:defRPr sz="5600" b="1"/>
            </a:lvl8pPr>
            <a:lvl9pPr marL="12539717" indent="0">
              <a:buNone/>
              <a:defRPr sz="5600" b="1"/>
            </a:lvl9pPr>
          </a:lstStyle>
          <a:p>
            <a:pPr lvl="0"/>
            <a:r>
              <a:rPr lang="en-US"/>
              <a:t>Click to Add a Section Header</a:t>
            </a:r>
          </a:p>
        </p:txBody>
      </p:sp>
      <p:sp>
        <p:nvSpPr>
          <p:cNvPr id="51" name="Content Placeholder 2"/>
          <p:cNvSpPr>
            <a:spLocks noGrp="1"/>
          </p:cNvSpPr>
          <p:nvPr>
            <p:ph sz="half" idx="37" hasCustomPrompt="1"/>
          </p:nvPr>
        </p:nvSpPr>
        <p:spPr>
          <a:xfrm>
            <a:off x="10972800" y="12152376"/>
            <a:ext cx="10363200" cy="5676900"/>
          </a:xfrm>
        </p:spPr>
        <p:txBody>
          <a:bodyPr>
            <a:noAutofit/>
          </a:bodyPr>
          <a:lstStyle>
            <a:lvl1pPr marL="457200" indent="-457200">
              <a:spcBef>
                <a:spcPts val="2400"/>
              </a:spcBef>
              <a:buFont typeface="Arial" panose="020B0604020202020204" pitchFamily="34" charset="0"/>
              <a:buChar char="•"/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1pPr>
            <a:lvl2pPr marL="1028700" indent="-514350">
              <a:spcBef>
                <a:spcPts val="2400"/>
              </a:spcBef>
              <a:buSzPct val="80000"/>
              <a:buFont typeface="Arial" panose="020B0604020202020204" pitchFamily="34" charset="0"/>
              <a:buChar char="‒"/>
              <a:defRPr sz="3600" i="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2pPr>
            <a:lvl3pPr marL="1485900" indent="-457200">
              <a:spcBef>
                <a:spcPts val="2400"/>
              </a:spcBef>
              <a:defRPr sz="320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3pPr>
            <a:lvl4pPr marL="2000250" indent="-457200">
              <a:spcBef>
                <a:spcPts val="2400"/>
              </a:spcBef>
              <a:defRPr sz="2800" i="1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4pPr>
            <a:lvl5pPr marL="2457450" indent="-400050">
              <a:spcBef>
                <a:spcPts val="1600"/>
              </a:spcBef>
              <a:defRPr sz="2800">
                <a:solidFill>
                  <a:schemeClr val="tx1">
                    <a:lumMod val="85000"/>
                    <a:lumOff val="15000"/>
                  </a:schemeClr>
                </a:solidFill>
                <a:latin typeface="Minion Pro" pitchFamily="18" charset="0"/>
              </a:defRPr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add a paragraph or bullets. To make this a paragraph, de-select “bullets” in the font styling tool bar (or “Ribbon”) above.</a:t>
            </a:r>
          </a:p>
          <a:p>
            <a:pPr lvl="0"/>
            <a:r>
              <a:rPr lang="en-US"/>
              <a:t>Click here to …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2" name="Picture Placeholder 2"/>
          <p:cNvSpPr>
            <a:spLocks noGrp="1"/>
          </p:cNvSpPr>
          <p:nvPr>
            <p:ph type="pic" idx="38" hasCustomPrompt="1"/>
          </p:nvPr>
        </p:nvSpPr>
        <p:spPr>
          <a:xfrm>
            <a:off x="914400" y="11475058"/>
            <a:ext cx="9784080" cy="5708042"/>
          </a:xfrm>
          <a:ln>
            <a:solidFill>
              <a:schemeClr val="bg2"/>
            </a:solidFill>
          </a:ln>
        </p:spPr>
        <p:txBody>
          <a:bodyPr>
            <a:noAutofit/>
          </a:bodyPr>
          <a:lstStyle>
            <a:lvl1pPr marL="0" indent="0" algn="ctr">
              <a:buNone/>
              <a:defRPr sz="8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1567464" indent="0">
              <a:buNone/>
              <a:defRPr sz="9600"/>
            </a:lvl2pPr>
            <a:lvl3pPr marL="3134930" indent="0">
              <a:buNone/>
              <a:defRPr sz="8100"/>
            </a:lvl3pPr>
            <a:lvl4pPr marL="4702394" indent="0">
              <a:buNone/>
              <a:defRPr sz="6900"/>
            </a:lvl4pPr>
            <a:lvl5pPr marL="6269858" indent="0">
              <a:buNone/>
              <a:defRPr sz="6900"/>
            </a:lvl5pPr>
            <a:lvl6pPr marL="7837323" indent="0">
              <a:buNone/>
              <a:defRPr sz="6900"/>
            </a:lvl6pPr>
            <a:lvl7pPr marL="9404787" indent="0">
              <a:buNone/>
              <a:defRPr sz="6900"/>
            </a:lvl7pPr>
            <a:lvl8pPr marL="10972251" indent="0">
              <a:buNone/>
              <a:defRPr sz="6900"/>
            </a:lvl8pPr>
            <a:lvl9pPr marL="12539717" indent="0">
              <a:buNone/>
              <a:defRPr sz="6900"/>
            </a:lvl9pPr>
          </a:lstStyle>
          <a:p>
            <a:r>
              <a:rPr lang="en-US"/>
              <a:t>Insert Picture</a:t>
            </a:r>
          </a:p>
        </p:txBody>
      </p:sp>
      <p:sp>
        <p:nvSpPr>
          <p:cNvPr id="54" name="Text Placeholder 32"/>
          <p:cNvSpPr>
            <a:spLocks noGrp="1"/>
          </p:cNvSpPr>
          <p:nvPr>
            <p:ph type="body" sz="quarter" idx="39" hasCustomPrompt="1"/>
          </p:nvPr>
        </p:nvSpPr>
        <p:spPr>
          <a:xfrm>
            <a:off x="921068" y="17183100"/>
            <a:ext cx="9777412" cy="668337"/>
          </a:xfrm>
        </p:spPr>
        <p:txBody>
          <a:bodyPr>
            <a:noAutofit/>
          </a:bodyPr>
          <a:lstStyle>
            <a:lvl1pPr marL="0" indent="0" algn="ctr">
              <a:buNone/>
              <a:defRPr sz="2800" i="1">
                <a:solidFill>
                  <a:schemeClr val="accent4"/>
                </a:solidFill>
              </a:defRPr>
            </a:lvl1pPr>
            <a:lvl3pPr marL="3134930" indent="0" algn="ctr">
              <a:buNone/>
              <a:defRPr sz="6000"/>
            </a:lvl3pPr>
            <a:lvl4pPr marL="4702394" indent="0" algn="ctr">
              <a:buNone/>
              <a:defRPr sz="4800"/>
            </a:lvl4pPr>
            <a:lvl5pPr marL="6269858" indent="0" algn="ctr">
              <a:buNone/>
              <a:defRPr sz="4800"/>
            </a:lvl5pPr>
          </a:lstStyle>
          <a:p>
            <a:pPr lvl="0"/>
            <a:r>
              <a:rPr lang="en-US"/>
              <a:t>Click to Add Caption</a:t>
            </a:r>
          </a:p>
        </p:txBody>
      </p:sp>
      <p:sp>
        <p:nvSpPr>
          <p:cNvPr id="55" name="Rectangle 54"/>
          <p:cNvSpPr/>
          <p:nvPr userDrawn="1"/>
        </p:nvSpPr>
        <p:spPr>
          <a:xfrm>
            <a:off x="0" y="30099000"/>
            <a:ext cx="21945600" cy="762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8486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ags" Target="../tags/tag2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1318263"/>
            <a:ext cx="19751040" cy="5486400"/>
          </a:xfrm>
          <a:prstGeom prst="rect">
            <a:avLst/>
          </a:prstGeom>
        </p:spPr>
        <p:txBody>
          <a:bodyPr vert="horz" lIns="313493" tIns="156747" rIns="313493" bIns="156747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7680964"/>
            <a:ext cx="19751040" cy="21724622"/>
          </a:xfrm>
          <a:prstGeom prst="rect">
            <a:avLst/>
          </a:prstGeom>
        </p:spPr>
        <p:txBody>
          <a:bodyPr vert="horz" lIns="313493" tIns="156747" rIns="313493" bIns="156747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30510485"/>
            <a:ext cx="5120640" cy="1752600"/>
          </a:xfrm>
          <a:prstGeom prst="rect">
            <a:avLst/>
          </a:prstGeom>
        </p:spPr>
        <p:txBody>
          <a:bodyPr vert="horz" lIns="313493" tIns="156747" rIns="313493" bIns="156747" rtlCol="0" anchor="ctr"/>
          <a:lstStyle>
            <a:lvl1pPr algn="l">
              <a:defRPr sz="4100">
                <a:solidFill>
                  <a:schemeClr val="tx1">
                    <a:tint val="75000"/>
                  </a:schemeClr>
                </a:solidFill>
                <a:latin typeface="Myriad Pro" pitchFamily="34" charset="0"/>
              </a:defRPr>
            </a:lvl1pPr>
          </a:lstStyle>
          <a:p>
            <a:fld id="{5F626E7F-91D9-42E6-A174-8657D5B99B8B}" type="datetimeFigureOut">
              <a:rPr lang="en-US" smtClean="0"/>
              <a:pPr/>
              <a:t>5/9/2018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498080" y="30510485"/>
            <a:ext cx="6949440" cy="1752600"/>
          </a:xfrm>
          <a:prstGeom prst="rect">
            <a:avLst/>
          </a:prstGeom>
        </p:spPr>
        <p:txBody>
          <a:bodyPr vert="horz" lIns="313493" tIns="156747" rIns="313493" bIns="156747" rtlCol="0" anchor="ctr"/>
          <a:lstStyle>
            <a:lvl1pPr algn="ctr">
              <a:defRPr sz="4100">
                <a:solidFill>
                  <a:schemeClr val="tx1">
                    <a:tint val="75000"/>
                  </a:schemeClr>
                </a:solidFill>
                <a:latin typeface="Myriad Pro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5727680" y="30510485"/>
            <a:ext cx="5120640" cy="1752600"/>
          </a:xfrm>
          <a:prstGeom prst="rect">
            <a:avLst/>
          </a:prstGeom>
        </p:spPr>
        <p:txBody>
          <a:bodyPr vert="horz" lIns="313493" tIns="156747" rIns="313493" bIns="156747" rtlCol="0" anchor="ctr"/>
          <a:lstStyle>
            <a:lvl1pPr algn="r">
              <a:defRPr sz="4100">
                <a:solidFill>
                  <a:schemeClr val="tx1">
                    <a:tint val="75000"/>
                  </a:schemeClr>
                </a:solidFill>
                <a:latin typeface="Myriad Pro" pitchFamily="34" charset="0"/>
              </a:defRPr>
            </a:lvl1pPr>
          </a:lstStyle>
          <a:p>
            <a:fld id="{775E2554-FE61-4B7C-8F36-203132E0D50D}" type="slidenum">
              <a:rPr lang="en-US" smtClean="0"/>
              <a:pPr/>
              <a:t>‹#›</a:t>
            </a:fld>
            <a:endParaRPr lang="en-US"/>
          </a:p>
        </p:txBody>
      </p:sp>
    </p:spTree>
    <p:custDataLst>
      <p:tags r:id="rId6"/>
    </p:custDataLst>
    <p:extLst>
      <p:ext uri="{BB962C8B-B14F-4D97-AF65-F5344CB8AC3E}">
        <p14:creationId xmlns:p14="http://schemas.microsoft.com/office/powerpoint/2010/main" val="4258233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4" r:id="rId2"/>
    <p:sldLayoutId id="2147483655" r:id="rId3"/>
    <p:sldLayoutId id="2147483656" r:id="rId4"/>
  </p:sldLayoutIdLst>
  <p:txStyles>
    <p:titleStyle>
      <a:lvl1pPr algn="l" defTabSz="3134930" rtl="0" eaLnBrk="1" latinLnBrk="0" hangingPunct="1">
        <a:spcBef>
          <a:spcPct val="0"/>
        </a:spcBef>
        <a:buNone/>
        <a:defRPr sz="15000" kern="1200">
          <a:solidFill>
            <a:schemeClr val="tx1"/>
          </a:solidFill>
          <a:latin typeface="Myriad Pro" pitchFamily="34" charset="0"/>
          <a:ea typeface="+mj-ea"/>
          <a:cs typeface="+mj-cs"/>
        </a:defRPr>
      </a:lvl1pPr>
    </p:titleStyle>
    <p:bodyStyle>
      <a:lvl1pPr marL="1175598" indent="-1175598" algn="l" defTabSz="3134930" rtl="0" eaLnBrk="1" latinLnBrk="0" hangingPunct="1">
        <a:spcBef>
          <a:spcPct val="20000"/>
        </a:spcBef>
        <a:buFont typeface="Arial" panose="020B0604020202020204" pitchFamily="34" charset="0"/>
        <a:buChar char="•"/>
        <a:defRPr sz="11000" kern="1200">
          <a:solidFill>
            <a:schemeClr val="tx1"/>
          </a:solidFill>
          <a:latin typeface="Myriad Pro" pitchFamily="34" charset="0"/>
          <a:ea typeface="+mn-ea"/>
          <a:cs typeface="+mn-cs"/>
        </a:defRPr>
      </a:lvl1pPr>
      <a:lvl2pPr marL="2547131" indent="-979665" algn="l" defTabSz="3134930" rtl="0" eaLnBrk="1" latinLnBrk="0" hangingPunct="1">
        <a:spcBef>
          <a:spcPct val="20000"/>
        </a:spcBef>
        <a:buFont typeface="Arial" panose="020B0604020202020204" pitchFamily="34" charset="0"/>
        <a:buChar char="–"/>
        <a:defRPr sz="9600" kern="1200">
          <a:solidFill>
            <a:schemeClr val="tx1"/>
          </a:solidFill>
          <a:latin typeface="Myriad Pro" pitchFamily="34" charset="0"/>
          <a:ea typeface="+mn-ea"/>
          <a:cs typeface="+mn-cs"/>
        </a:defRPr>
      </a:lvl2pPr>
      <a:lvl3pPr marL="3918662" indent="-783732" algn="l" defTabSz="3134930" rtl="0" eaLnBrk="1" latinLnBrk="0" hangingPunct="1">
        <a:spcBef>
          <a:spcPct val="20000"/>
        </a:spcBef>
        <a:buFont typeface="Arial" panose="020B0604020202020204" pitchFamily="34" charset="0"/>
        <a:buChar char="•"/>
        <a:defRPr sz="8100" kern="1200">
          <a:solidFill>
            <a:schemeClr val="tx1"/>
          </a:solidFill>
          <a:latin typeface="Myriad Pro" pitchFamily="34" charset="0"/>
          <a:ea typeface="+mn-ea"/>
          <a:cs typeface="+mn-cs"/>
        </a:defRPr>
      </a:lvl3pPr>
      <a:lvl4pPr marL="5486126" indent="-783732" algn="l" defTabSz="3134930" rtl="0" eaLnBrk="1" latinLnBrk="0" hangingPunct="1">
        <a:spcBef>
          <a:spcPct val="20000"/>
        </a:spcBef>
        <a:buFont typeface="Arial" panose="020B0604020202020204" pitchFamily="34" charset="0"/>
        <a:buChar char="–"/>
        <a:defRPr sz="6900" kern="1200">
          <a:solidFill>
            <a:schemeClr val="tx1"/>
          </a:solidFill>
          <a:latin typeface="Myriad Pro" pitchFamily="34" charset="0"/>
          <a:ea typeface="+mn-ea"/>
          <a:cs typeface="+mn-cs"/>
        </a:defRPr>
      </a:lvl4pPr>
      <a:lvl5pPr marL="7053590" indent="-783732" algn="l" defTabSz="3134930" rtl="0" eaLnBrk="1" latinLnBrk="0" hangingPunct="1">
        <a:spcBef>
          <a:spcPct val="20000"/>
        </a:spcBef>
        <a:buFont typeface="Arial" panose="020B0604020202020204" pitchFamily="34" charset="0"/>
        <a:buChar char="»"/>
        <a:defRPr sz="6900" kern="1200">
          <a:solidFill>
            <a:schemeClr val="tx1"/>
          </a:solidFill>
          <a:latin typeface="Myriad Pro" pitchFamily="34" charset="0"/>
          <a:ea typeface="+mn-ea"/>
          <a:cs typeface="+mn-cs"/>
        </a:defRPr>
      </a:lvl5pPr>
      <a:lvl6pPr marL="8621055" indent="-783732" algn="l" defTabSz="3134930" rtl="0" eaLnBrk="1" latinLnBrk="0" hangingPunct="1">
        <a:spcBef>
          <a:spcPct val="20000"/>
        </a:spcBef>
        <a:buFont typeface="Arial" panose="020B0604020202020204" pitchFamily="34" charset="0"/>
        <a:buChar char="•"/>
        <a:defRPr sz="6900" kern="1200">
          <a:solidFill>
            <a:schemeClr val="tx1"/>
          </a:solidFill>
          <a:latin typeface="+mn-lt"/>
          <a:ea typeface="+mn-ea"/>
          <a:cs typeface="+mn-cs"/>
        </a:defRPr>
      </a:lvl6pPr>
      <a:lvl7pPr marL="10188519" indent="-783732" algn="l" defTabSz="3134930" rtl="0" eaLnBrk="1" latinLnBrk="0" hangingPunct="1">
        <a:spcBef>
          <a:spcPct val="20000"/>
        </a:spcBef>
        <a:buFont typeface="Arial" panose="020B0604020202020204" pitchFamily="34" charset="0"/>
        <a:buChar char="•"/>
        <a:defRPr sz="6900" kern="1200">
          <a:solidFill>
            <a:schemeClr val="tx1"/>
          </a:solidFill>
          <a:latin typeface="+mn-lt"/>
          <a:ea typeface="+mn-ea"/>
          <a:cs typeface="+mn-cs"/>
        </a:defRPr>
      </a:lvl7pPr>
      <a:lvl8pPr marL="11755983" indent="-783732" algn="l" defTabSz="3134930" rtl="0" eaLnBrk="1" latinLnBrk="0" hangingPunct="1">
        <a:spcBef>
          <a:spcPct val="20000"/>
        </a:spcBef>
        <a:buFont typeface="Arial" panose="020B0604020202020204" pitchFamily="34" charset="0"/>
        <a:buChar char="•"/>
        <a:defRPr sz="6900" kern="1200">
          <a:solidFill>
            <a:schemeClr val="tx1"/>
          </a:solidFill>
          <a:latin typeface="+mn-lt"/>
          <a:ea typeface="+mn-ea"/>
          <a:cs typeface="+mn-cs"/>
        </a:defRPr>
      </a:lvl8pPr>
      <a:lvl9pPr marL="13323449" indent="-783732" algn="l" defTabSz="3134930" rtl="0" eaLnBrk="1" latinLnBrk="0" hangingPunct="1">
        <a:spcBef>
          <a:spcPct val="20000"/>
        </a:spcBef>
        <a:buFont typeface="Arial" panose="020B0604020202020204" pitchFamily="34" charset="0"/>
        <a:buChar char="•"/>
        <a:defRPr sz="6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134930" rtl="0" eaLnBrk="1" latinLnBrk="0" hangingPunct="1">
        <a:defRPr sz="6200" kern="1200">
          <a:solidFill>
            <a:schemeClr val="tx1"/>
          </a:solidFill>
          <a:latin typeface="+mn-lt"/>
          <a:ea typeface="+mn-ea"/>
          <a:cs typeface="+mn-cs"/>
        </a:defRPr>
      </a:lvl1pPr>
      <a:lvl2pPr marL="1567464" algn="l" defTabSz="3134930" rtl="0" eaLnBrk="1" latinLnBrk="0" hangingPunct="1">
        <a:defRPr sz="6200" kern="1200">
          <a:solidFill>
            <a:schemeClr val="tx1"/>
          </a:solidFill>
          <a:latin typeface="+mn-lt"/>
          <a:ea typeface="+mn-ea"/>
          <a:cs typeface="+mn-cs"/>
        </a:defRPr>
      </a:lvl2pPr>
      <a:lvl3pPr marL="3134930" algn="l" defTabSz="3134930" rtl="0" eaLnBrk="1" latinLnBrk="0" hangingPunct="1">
        <a:defRPr sz="6200" kern="1200">
          <a:solidFill>
            <a:schemeClr val="tx1"/>
          </a:solidFill>
          <a:latin typeface="+mn-lt"/>
          <a:ea typeface="+mn-ea"/>
          <a:cs typeface="+mn-cs"/>
        </a:defRPr>
      </a:lvl3pPr>
      <a:lvl4pPr marL="4702394" algn="l" defTabSz="3134930" rtl="0" eaLnBrk="1" latinLnBrk="0" hangingPunct="1"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269858" algn="l" defTabSz="3134930" rtl="0" eaLnBrk="1" latinLnBrk="0" hangingPunct="1"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837323" algn="l" defTabSz="3134930" rtl="0" eaLnBrk="1" latinLnBrk="0" hangingPunct="1"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404787" algn="l" defTabSz="3134930" rtl="0" eaLnBrk="1" latinLnBrk="0" hangingPunct="1"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972251" algn="l" defTabSz="3134930" rtl="0" eaLnBrk="1" latinLnBrk="0" hangingPunct="1"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2539717" algn="l" defTabSz="3134930" rtl="0" eaLnBrk="1" latinLnBrk="0" hangingPunct="1"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4"/>
          </p:nvPr>
        </p:nvSpPr>
        <p:spPr>
          <a:xfrm>
            <a:off x="11141392" y="10882529"/>
            <a:ext cx="10042208" cy="6672540"/>
          </a:xfrm>
        </p:spPr>
        <p:txBody>
          <a:bodyPr/>
          <a:lstStyle/>
          <a:p>
            <a:pPr marL="0" indent="0">
              <a:spcAft>
                <a:spcPts val="1200"/>
              </a:spcAft>
              <a:buNone/>
            </a:pPr>
            <a:r>
              <a:rPr lang="en-US" sz="4400" b="1" dirty="0" smtClean="0"/>
              <a:t>Visual Tool for Training, Operations</a:t>
            </a:r>
            <a:endParaRPr lang="en-US" sz="4400" b="1" dirty="0"/>
          </a:p>
          <a:p>
            <a:pPr marL="0" indent="0">
              <a:buNone/>
            </a:pPr>
            <a:r>
              <a:rPr lang="en-US" sz="4400" dirty="0" smtClean="0">
                <a:solidFill>
                  <a:schemeClr val="tx1"/>
                </a:solidFill>
              </a:rPr>
              <a:t>Support to l</a:t>
            </a:r>
            <a:r>
              <a:rPr lang="en-US" sz="4400" dirty="0" smtClean="0">
                <a:solidFill>
                  <a:schemeClr val="tx1"/>
                </a:solidFill>
              </a:rPr>
              <a:t>earn, teach, operate afloat</a:t>
            </a:r>
            <a:endParaRPr lang="en-US" sz="44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r>
              <a:rPr lang="en-US" sz="4400" dirty="0" smtClean="0">
                <a:solidFill>
                  <a:schemeClr val="tx1"/>
                </a:solidFill>
              </a:rPr>
              <a:t>Plain text message conversions.</a:t>
            </a:r>
            <a:endParaRPr lang="en-US" sz="44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r>
              <a:rPr lang="en-US" sz="4400" dirty="0" smtClean="0">
                <a:solidFill>
                  <a:schemeClr val="tx1"/>
                </a:solidFill>
              </a:rPr>
              <a:t>Signal Flags, a special alphabet </a:t>
            </a:r>
          </a:p>
          <a:p>
            <a:pPr>
              <a:spcBef>
                <a:spcPts val="0"/>
              </a:spcBef>
            </a:pPr>
            <a:r>
              <a:rPr lang="en-US" sz="4400" dirty="0" smtClean="0">
                <a:solidFill>
                  <a:schemeClr val="tx1"/>
                </a:solidFill>
              </a:rPr>
              <a:t>Semaphore for direct arm signals</a:t>
            </a:r>
          </a:p>
          <a:p>
            <a:pPr>
              <a:spcBef>
                <a:spcPts val="0"/>
              </a:spcBef>
            </a:pPr>
            <a:r>
              <a:rPr lang="en-US" sz="4400" dirty="0" smtClean="0">
                <a:solidFill>
                  <a:schemeClr val="tx1"/>
                </a:solidFill>
              </a:rPr>
              <a:t>Morse Code, for flashing light or radio with visual and audio capabilities </a:t>
            </a:r>
          </a:p>
          <a:p>
            <a:pPr>
              <a:spcBef>
                <a:spcPts val="0"/>
              </a:spcBef>
            </a:pPr>
            <a:r>
              <a:rPr lang="en-US" sz="4400" dirty="0" smtClean="0">
                <a:solidFill>
                  <a:schemeClr val="tx1"/>
                </a:solidFill>
              </a:rPr>
              <a:t>Help </a:t>
            </a:r>
            <a:r>
              <a:rPr lang="en-US" sz="4400" dirty="0" smtClean="0">
                <a:solidFill>
                  <a:schemeClr val="tx1"/>
                </a:solidFill>
              </a:rPr>
              <a:t>regain signaling competence with international </a:t>
            </a:r>
            <a:r>
              <a:rPr lang="en-US" sz="4400" dirty="0">
                <a:solidFill>
                  <a:schemeClr val="tx1"/>
                </a:solidFill>
              </a:rPr>
              <a:t>partners.</a:t>
            </a:r>
          </a:p>
        </p:txBody>
      </p:sp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xmlns="" id="{997B7309-49BE-D44F-82BC-663A313E0FFB}"/>
              </a:ext>
            </a:extLst>
          </p:cNvPr>
          <p:cNvPicPr>
            <a:picLocks noGrp="1" noChangeAspect="1"/>
          </p:cNvPicPr>
          <p:nvPr>
            <p:ph type="pic" idx="2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21" b="3321"/>
          <a:stretch>
            <a:fillRect/>
          </a:stretch>
        </p:blipFill>
        <p:spPr>
          <a:xfrm>
            <a:off x="11351029" y="3265615"/>
            <a:ext cx="9784080" cy="5708042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21"/>
          </p:nvPr>
        </p:nvSpPr>
        <p:spPr>
          <a:xfrm>
            <a:off x="11434762" y="9440905"/>
            <a:ext cx="9777412" cy="668337"/>
          </a:xfrm>
        </p:spPr>
        <p:txBody>
          <a:bodyPr/>
          <a:lstStyle/>
          <a:p>
            <a:r>
              <a:rPr lang="en-US" sz="3600" dirty="0">
                <a:solidFill>
                  <a:schemeClr val="accent4">
                    <a:lumMod val="75000"/>
                  </a:schemeClr>
                </a:solidFill>
              </a:rPr>
              <a:t>Signal Flags, Semaphore and Flashing </a:t>
            </a:r>
            <a:r>
              <a:rPr lang="en-US" sz="3600" dirty="0" smtClean="0">
                <a:solidFill>
                  <a:schemeClr val="accent4">
                    <a:lumMod val="75000"/>
                  </a:schemeClr>
                </a:solidFill>
              </a:rPr>
              <a:t>Light</a:t>
            </a:r>
            <a:endParaRPr lang="en-US" sz="3600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26"/>
          </p:nvPr>
        </p:nvSpPr>
        <p:spPr/>
        <p:txBody>
          <a:bodyPr>
            <a:normAutofit/>
          </a:bodyPr>
          <a:lstStyle/>
          <a:p>
            <a:pPr>
              <a:spcBef>
                <a:spcPts val="600"/>
              </a:spcBef>
            </a:pPr>
            <a:r>
              <a:rPr lang="en-US" dirty="0"/>
              <a:t>Optical Signaling </a:t>
            </a:r>
            <a:r>
              <a:rPr lang="en-US" dirty="0" smtClean="0"/>
              <a:t>Visual Tool 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For Training </a:t>
            </a:r>
            <a:r>
              <a:rPr lang="en-US" dirty="0"/>
              <a:t>and Operations</a:t>
            </a:r>
          </a:p>
        </p:txBody>
      </p:sp>
      <p:sp>
        <p:nvSpPr>
          <p:cNvPr id="9" name="Text Placeholder 8"/>
          <p:cNvSpPr>
            <a:spLocks noGrp="1"/>
          </p:cNvSpPr>
          <p:nvPr>
            <p:ph type="body" idx="29"/>
          </p:nvPr>
        </p:nvSpPr>
        <p:spPr>
          <a:xfrm>
            <a:off x="773430" y="26441401"/>
            <a:ext cx="18809970" cy="1219199"/>
          </a:xfrm>
        </p:spPr>
        <p:txBody>
          <a:bodyPr>
            <a:normAutofit/>
          </a:bodyPr>
          <a:lstStyle/>
          <a:p>
            <a:r>
              <a:rPr lang="en-US" sz="4400" dirty="0">
                <a:latin typeface="Minion Pro"/>
              </a:rPr>
              <a:t>Recommendations for Future Work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sz="half" idx="30"/>
          </p:nvPr>
        </p:nvSpPr>
        <p:spPr>
          <a:xfrm>
            <a:off x="809624" y="27278726"/>
            <a:ext cx="20221575" cy="2269673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4400" dirty="0" smtClean="0">
                <a:solidFill>
                  <a:schemeClr val="tx1"/>
                </a:solidFill>
              </a:rPr>
              <a:t>Cooperative Navy </a:t>
            </a:r>
            <a:r>
              <a:rPr lang="en-US" sz="4400" dirty="0">
                <a:solidFill>
                  <a:schemeClr val="tx1"/>
                </a:solidFill>
              </a:rPr>
              <a:t>schoolhouse testing to </a:t>
            </a:r>
            <a:r>
              <a:rPr lang="en-US" sz="4400" dirty="0" smtClean="0">
                <a:solidFill>
                  <a:schemeClr val="tx1"/>
                </a:solidFill>
              </a:rPr>
              <a:t>improve curriculum, allow offline learning.</a:t>
            </a:r>
          </a:p>
          <a:p>
            <a:pPr>
              <a:spcBef>
                <a:spcPts val="0"/>
              </a:spcBef>
            </a:pPr>
            <a:r>
              <a:rPr lang="en-US" sz="4400" dirty="0" smtClean="0">
                <a:solidFill>
                  <a:schemeClr val="tx1"/>
                </a:solidFill>
              </a:rPr>
              <a:t>Develop afloat practices for making advanced sailor skillsets a regular capability.</a:t>
            </a:r>
          </a:p>
          <a:p>
            <a:pPr>
              <a:spcBef>
                <a:spcPts val="0"/>
              </a:spcBef>
            </a:pPr>
            <a:r>
              <a:rPr lang="en-US" sz="4400" dirty="0" smtClean="0">
                <a:solidFill>
                  <a:schemeClr val="tx1"/>
                </a:solidFill>
              </a:rPr>
              <a:t>Improve open-source codebase together with community </a:t>
            </a:r>
            <a:r>
              <a:rPr lang="en-US" sz="4400" dirty="0" smtClean="0">
                <a:solidFill>
                  <a:schemeClr val="tx1"/>
                </a:solidFill>
              </a:rPr>
              <a:t>of interested practitioners.</a:t>
            </a:r>
            <a:endParaRPr lang="en-US" sz="4400" dirty="0">
              <a:solidFill>
                <a:schemeClr val="tx1"/>
              </a:solidFill>
            </a:endParaRPr>
          </a:p>
        </p:txBody>
      </p:sp>
      <p:pic>
        <p:nvPicPr>
          <p:cNvPr id="24" name="Content Placeholder 23"/>
          <p:cNvPicPr>
            <a:picLocks noGrp="1" noChangeAspect="1"/>
          </p:cNvPicPr>
          <p:nvPr>
            <p:ph sz="half" idx="3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2561" y="18490080"/>
            <a:ext cx="10542548" cy="6336511"/>
          </a:xfrm>
        </p:spPr>
      </p:pic>
      <p:sp>
        <p:nvSpPr>
          <p:cNvPr id="12" name="Text Placeholder 11"/>
          <p:cNvSpPr>
            <a:spLocks noGrp="1"/>
          </p:cNvSpPr>
          <p:nvPr>
            <p:ph type="body" sz="quarter" idx="34"/>
          </p:nvPr>
        </p:nvSpPr>
        <p:spPr>
          <a:xfrm>
            <a:off x="4038600" y="30280429"/>
            <a:ext cx="11506200" cy="2561771"/>
          </a:xfrm>
        </p:spPr>
        <p:txBody>
          <a:bodyPr/>
          <a:lstStyle/>
          <a:p>
            <a:r>
              <a:rPr lang="en-US" dirty="0" smtClean="0"/>
              <a:t>Dr. Donald P. Brutzman and J. Michael Bailey</a:t>
            </a:r>
          </a:p>
          <a:p>
            <a:r>
              <a:rPr lang="en-US" dirty="0" smtClean="0"/>
              <a:t>Information Sciences (IS) and MOVES Institute</a:t>
            </a:r>
            <a:endParaRPr lang="en-US" dirty="0"/>
          </a:p>
          <a:p>
            <a:endParaRPr lang="en-US" dirty="0"/>
          </a:p>
          <a:p>
            <a:r>
              <a:rPr lang="en-US" dirty="0"/>
              <a:t>Topic </a:t>
            </a:r>
            <a:r>
              <a:rPr lang="en-US" dirty="0" smtClean="0"/>
              <a:t>Sponsor: COMNAVSURFOR, San Diego CA</a:t>
            </a:r>
            <a:endParaRPr lang="en-US" dirty="0"/>
          </a:p>
        </p:txBody>
      </p:sp>
      <p:sp>
        <p:nvSpPr>
          <p:cNvPr id="17" name="Content Placeholder 16"/>
          <p:cNvSpPr>
            <a:spLocks noGrp="1"/>
          </p:cNvSpPr>
          <p:nvPr>
            <p:ph sz="half" idx="37"/>
          </p:nvPr>
        </p:nvSpPr>
        <p:spPr>
          <a:xfrm>
            <a:off x="914400" y="3031843"/>
            <a:ext cx="10137794" cy="7263680"/>
          </a:xfrm>
        </p:spPr>
        <p:txBody>
          <a:bodyPr/>
          <a:lstStyle/>
          <a:p>
            <a:pPr marL="0" indent="0">
              <a:spcAft>
                <a:spcPts val="1200"/>
              </a:spcAft>
              <a:buNone/>
            </a:pPr>
            <a:r>
              <a:rPr lang="en-US" sz="4400" b="1" dirty="0" smtClean="0"/>
              <a:t>Optical </a:t>
            </a:r>
            <a:r>
              <a:rPr lang="en-US" sz="4400" b="1" dirty="0"/>
              <a:t>Signaling </a:t>
            </a:r>
            <a:r>
              <a:rPr lang="en-US" sz="4400" b="1" dirty="0" smtClean="0"/>
              <a:t>Channels for Ships</a:t>
            </a:r>
            <a:endParaRPr lang="en-US" sz="4400" b="1" dirty="0"/>
          </a:p>
          <a:p>
            <a:pPr>
              <a:spcBef>
                <a:spcPts val="0"/>
              </a:spcBef>
            </a:pPr>
            <a:r>
              <a:rPr lang="en-US" sz="4400" dirty="0" smtClean="0">
                <a:solidFill>
                  <a:schemeClr val="tx1"/>
                </a:solidFill>
              </a:rPr>
              <a:t>Morse </a:t>
            </a:r>
            <a:r>
              <a:rPr lang="en-US" sz="4400" dirty="0">
                <a:solidFill>
                  <a:schemeClr val="tx1"/>
                </a:solidFill>
              </a:rPr>
              <a:t>code </a:t>
            </a:r>
            <a:r>
              <a:rPr lang="en-US" sz="4400" dirty="0" smtClean="0">
                <a:solidFill>
                  <a:schemeClr val="tx1"/>
                </a:solidFill>
              </a:rPr>
              <a:t>via flashing </a:t>
            </a:r>
            <a:r>
              <a:rPr lang="en-US" sz="4400" dirty="0">
                <a:solidFill>
                  <a:schemeClr val="tx1"/>
                </a:solidFill>
              </a:rPr>
              <a:t>lights.</a:t>
            </a:r>
          </a:p>
          <a:p>
            <a:pPr>
              <a:spcBef>
                <a:spcPts val="0"/>
              </a:spcBef>
            </a:pPr>
            <a:r>
              <a:rPr lang="en-US" sz="4400" dirty="0">
                <a:solidFill>
                  <a:schemeClr val="tx1"/>
                </a:solidFill>
              </a:rPr>
              <a:t>Semaphore – arm signals, </a:t>
            </a:r>
            <a:r>
              <a:rPr lang="en-US" sz="4400" dirty="0" smtClean="0">
                <a:solidFill>
                  <a:schemeClr val="tx1"/>
                </a:solidFill>
              </a:rPr>
              <a:t>operators typically use flags </a:t>
            </a:r>
            <a:r>
              <a:rPr lang="en-US" sz="4400" dirty="0">
                <a:solidFill>
                  <a:schemeClr val="tx1"/>
                </a:solidFill>
              </a:rPr>
              <a:t>or paddles.</a:t>
            </a:r>
          </a:p>
          <a:p>
            <a:pPr>
              <a:spcBef>
                <a:spcPts val="0"/>
              </a:spcBef>
            </a:pPr>
            <a:r>
              <a:rPr lang="en-US" sz="4400" dirty="0">
                <a:solidFill>
                  <a:schemeClr val="tx1"/>
                </a:solidFill>
              </a:rPr>
              <a:t>Signal flags – </a:t>
            </a:r>
            <a:r>
              <a:rPr lang="en-US" sz="4400" dirty="0" smtClean="0">
                <a:solidFill>
                  <a:schemeClr val="tx1"/>
                </a:solidFill>
              </a:rPr>
              <a:t>maritime alphabet hoisted </a:t>
            </a:r>
            <a:r>
              <a:rPr lang="en-US" sz="4400" dirty="0">
                <a:solidFill>
                  <a:schemeClr val="tx1"/>
                </a:solidFill>
              </a:rPr>
              <a:t>on ship rigging.</a:t>
            </a:r>
          </a:p>
          <a:p>
            <a:pPr>
              <a:spcBef>
                <a:spcPts val="0"/>
              </a:spcBef>
            </a:pPr>
            <a:r>
              <a:rPr lang="en-US" sz="4400" dirty="0" smtClean="0">
                <a:solidFill>
                  <a:schemeClr val="tx1"/>
                </a:solidFill>
              </a:rPr>
              <a:t>New: QR </a:t>
            </a:r>
            <a:r>
              <a:rPr lang="en-US" sz="4400" dirty="0">
                <a:solidFill>
                  <a:schemeClr val="tx1"/>
                </a:solidFill>
              </a:rPr>
              <a:t>codes </a:t>
            </a:r>
            <a:r>
              <a:rPr lang="en-US" sz="4400" dirty="0" smtClean="0">
                <a:solidFill>
                  <a:schemeClr val="tx1"/>
                </a:solidFill>
              </a:rPr>
              <a:t>for </a:t>
            </a:r>
            <a:r>
              <a:rPr lang="en-US" sz="4400" dirty="0">
                <a:solidFill>
                  <a:schemeClr val="tx1"/>
                </a:solidFill>
              </a:rPr>
              <a:t>improved message </a:t>
            </a:r>
            <a:r>
              <a:rPr lang="en-US" sz="4400" dirty="0" smtClean="0">
                <a:solidFill>
                  <a:schemeClr val="tx1"/>
                </a:solidFill>
              </a:rPr>
              <a:t>density, speed, </a:t>
            </a:r>
            <a:r>
              <a:rPr lang="en-US" sz="4400" dirty="0">
                <a:solidFill>
                  <a:schemeClr val="tx1"/>
                </a:solidFill>
              </a:rPr>
              <a:t>encryption capabilities</a:t>
            </a:r>
            <a:r>
              <a:rPr lang="en-US" sz="4400" dirty="0" smtClean="0">
                <a:solidFill>
                  <a:schemeClr val="tx1"/>
                </a:solidFill>
              </a:rPr>
              <a:t>.</a:t>
            </a:r>
          </a:p>
          <a:p>
            <a:pPr>
              <a:spcBef>
                <a:spcPts val="0"/>
              </a:spcBef>
            </a:pPr>
            <a:r>
              <a:rPr lang="en-US" sz="4400" dirty="0" smtClean="0">
                <a:solidFill>
                  <a:schemeClr val="tx1"/>
                </a:solidFill>
              </a:rPr>
              <a:t>Problem: how to train sailors?  Skills are challenging, take time to learn.</a:t>
            </a:r>
            <a:endParaRPr lang="en-US" sz="4400" dirty="0">
              <a:solidFill>
                <a:schemeClr val="tx1"/>
              </a:solidFill>
            </a:endParaRPr>
          </a:p>
        </p:txBody>
      </p:sp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xmlns="" id="{8DBF42EA-742F-FC4D-9EDA-70CD02159F76}"/>
              </a:ext>
            </a:extLst>
          </p:cNvPr>
          <p:cNvPicPr preferRelativeResize="0">
            <a:picLocks noGrp="1"/>
          </p:cNvPicPr>
          <p:nvPr>
            <p:ph type="pic" idx="38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4097" y="10949216"/>
            <a:ext cx="10058400" cy="5418210"/>
          </a:xfrm>
        </p:spPr>
      </p:pic>
      <p:sp>
        <p:nvSpPr>
          <p:cNvPr id="19" name="Text Placeholder 18"/>
          <p:cNvSpPr>
            <a:spLocks noGrp="1"/>
          </p:cNvSpPr>
          <p:nvPr>
            <p:ph type="body" sz="quarter" idx="39"/>
          </p:nvPr>
        </p:nvSpPr>
        <p:spPr>
          <a:xfrm>
            <a:off x="954096" y="16796654"/>
            <a:ext cx="10098097" cy="590401"/>
          </a:xfrm>
        </p:spPr>
        <p:txBody>
          <a:bodyPr/>
          <a:lstStyle/>
          <a:p>
            <a:r>
              <a:rPr lang="en-US" sz="3200" dirty="0">
                <a:solidFill>
                  <a:schemeClr val="accent4">
                    <a:lumMod val="75000"/>
                  </a:schemeClr>
                </a:solidFill>
              </a:rPr>
              <a:t>ASCII, Signal Flags, Semaphore, </a:t>
            </a:r>
            <a:r>
              <a:rPr lang="en-US" sz="3200" dirty="0" smtClean="0">
                <a:solidFill>
                  <a:schemeClr val="accent4">
                    <a:lumMod val="75000"/>
                  </a:schemeClr>
                </a:solidFill>
              </a:rPr>
              <a:t>Morse </a:t>
            </a:r>
            <a:r>
              <a:rPr lang="en-US" sz="3200" dirty="0">
                <a:solidFill>
                  <a:schemeClr val="accent4">
                    <a:lumMod val="75000"/>
                  </a:schemeClr>
                </a:solidFill>
              </a:rPr>
              <a:t>equivalents</a:t>
            </a:r>
          </a:p>
          <a:p>
            <a:endParaRPr lang="en-US" sz="3200" dirty="0">
              <a:solidFill>
                <a:schemeClr val="accent4">
                  <a:lumMod val="75000"/>
                </a:schemeClr>
              </a:solidFill>
            </a:endParaRPr>
          </a:p>
        </p:txBody>
      </p:sp>
      <p:cxnSp>
        <p:nvCxnSpPr>
          <p:cNvPr id="20" name="Straight Connector 19"/>
          <p:cNvCxnSpPr/>
          <p:nvPr/>
        </p:nvCxnSpPr>
        <p:spPr>
          <a:xfrm>
            <a:off x="914400" y="18059400"/>
            <a:ext cx="201168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1018309" y="10439400"/>
            <a:ext cx="201168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6669" y="30251400"/>
            <a:ext cx="2589062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 Placeholder 11"/>
          <p:cNvSpPr txBox="1">
            <a:spLocks/>
          </p:cNvSpPr>
          <p:nvPr/>
        </p:nvSpPr>
        <p:spPr>
          <a:xfrm>
            <a:off x="15316200" y="30538124"/>
            <a:ext cx="6400800" cy="2275046"/>
          </a:xfrm>
          <a:prstGeom prst="rect">
            <a:avLst/>
          </a:prstGeom>
        </p:spPr>
        <p:txBody>
          <a:bodyPr vert="horz" lIns="313493" tIns="156747" rIns="313493" bIns="156747" rtlCol="0">
            <a:noAutofit/>
          </a:bodyPr>
          <a:lstStyle>
            <a:lvl1pPr marL="0" indent="0" algn="l" defTabSz="3134930" rtl="0" eaLnBrk="1" latinLnBrk="0" hangingPunct="1">
              <a:spcBef>
                <a:spcPts val="0"/>
              </a:spcBef>
              <a:buFont typeface="Arial" panose="020B0604020202020204" pitchFamily="34" charset="0"/>
              <a:buNone/>
              <a:defRPr sz="3600" b="0" kern="1200" baseline="0">
                <a:solidFill>
                  <a:schemeClr val="tx1"/>
                </a:solidFill>
                <a:latin typeface="Myriad Pro" pitchFamily="34" charset="0"/>
                <a:ea typeface="+mn-ea"/>
                <a:cs typeface="+mn-cs"/>
              </a:defRPr>
            </a:lvl1pPr>
            <a:lvl2pPr marL="1567466" indent="0" algn="l" defTabSz="313493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4400" kern="1200">
                <a:solidFill>
                  <a:schemeClr val="tx1"/>
                </a:solidFill>
                <a:latin typeface="Myriad Pro" pitchFamily="34" charset="0"/>
                <a:ea typeface="+mn-ea"/>
                <a:cs typeface="+mn-cs"/>
              </a:defRPr>
            </a:lvl2pPr>
            <a:lvl3pPr marL="3134930" indent="0" algn="l" defTabSz="313493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4000" kern="1200">
                <a:solidFill>
                  <a:schemeClr val="tx1"/>
                </a:solidFill>
                <a:latin typeface="Myriad Pro" pitchFamily="34" charset="0"/>
                <a:ea typeface="+mn-ea"/>
                <a:cs typeface="+mn-cs"/>
              </a:defRPr>
            </a:lvl3pPr>
            <a:lvl4pPr marL="4702394" indent="0" algn="l" defTabSz="313493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n-ea"/>
                <a:cs typeface="+mn-cs"/>
              </a:defRPr>
            </a:lvl4pPr>
            <a:lvl5pPr marL="6269858" indent="0" algn="l" defTabSz="313493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/>
                </a:solidFill>
                <a:latin typeface="Myriad Pro" pitchFamily="34" charset="0"/>
                <a:ea typeface="+mn-ea"/>
                <a:cs typeface="+mn-cs"/>
              </a:defRPr>
            </a:lvl5pPr>
            <a:lvl6pPr marL="8621055" indent="-783732" algn="l" defTabSz="313493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0188519" indent="-783732" algn="l" defTabSz="313493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755983" indent="-783732" algn="l" defTabSz="313493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323449" indent="-783732" algn="l" defTabSz="313493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6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800" b="1" dirty="0"/>
              <a:t>NRP  Project </a:t>
            </a:r>
            <a:r>
              <a:rPr lang="en-US" sz="2800" b="1" dirty="0" smtClean="0"/>
              <a:t>ID: IREF FY17-N091</a:t>
            </a:r>
          </a:p>
          <a:p>
            <a:pPr algn="r"/>
            <a:endParaRPr lang="en-US" sz="2800" b="1" dirty="0" smtClean="0"/>
          </a:p>
          <a:p>
            <a:pPr algn="r"/>
            <a:r>
              <a:rPr lang="en-US" sz="2800" b="1" dirty="0"/>
              <a:t>OPTICAL SIGNALING TOOL FOR TRAINING AND OPERATIONS</a:t>
            </a:r>
            <a:r>
              <a:rPr lang="en-US" sz="2800" b="1" dirty="0" smtClean="0"/>
              <a:t> </a:t>
            </a:r>
            <a:endParaRPr lang="en-US" sz="2800" b="1" dirty="0"/>
          </a:p>
        </p:txBody>
      </p:sp>
      <p:sp>
        <p:nvSpPr>
          <p:cNvPr id="27" name="Content Placeholder 16"/>
          <p:cNvSpPr>
            <a:spLocks noGrp="1"/>
          </p:cNvSpPr>
          <p:nvPr>
            <p:ph sz="half" idx="37"/>
          </p:nvPr>
        </p:nvSpPr>
        <p:spPr>
          <a:xfrm>
            <a:off x="954096" y="18377654"/>
            <a:ext cx="9790104" cy="7743332"/>
          </a:xfrm>
        </p:spPr>
        <p:txBody>
          <a:bodyPr/>
          <a:lstStyle/>
          <a:p>
            <a:pPr marL="0" indent="0">
              <a:spcAft>
                <a:spcPts val="1200"/>
              </a:spcAft>
              <a:buNone/>
            </a:pPr>
            <a:r>
              <a:rPr lang="en-US" sz="4400" b="1" dirty="0" smtClean="0"/>
              <a:t>Future: Network Optional Warfare</a:t>
            </a:r>
            <a:endParaRPr lang="en-US" sz="4400" b="1" dirty="0"/>
          </a:p>
          <a:p>
            <a:pPr>
              <a:spcBef>
                <a:spcPts val="0"/>
              </a:spcBef>
            </a:pPr>
            <a:r>
              <a:rPr lang="en-US" sz="4400" dirty="0" smtClean="0">
                <a:solidFill>
                  <a:schemeClr val="tx1"/>
                </a:solidFill>
              </a:rPr>
              <a:t>Optical Signaling </a:t>
            </a:r>
            <a:r>
              <a:rPr lang="en-US" sz="4400" dirty="0">
                <a:solidFill>
                  <a:schemeClr val="tx1"/>
                </a:solidFill>
              </a:rPr>
              <a:t>for </a:t>
            </a:r>
            <a:r>
              <a:rPr lang="en-US" sz="4400" dirty="0" smtClean="0">
                <a:solidFill>
                  <a:schemeClr val="tx1"/>
                </a:solidFill>
              </a:rPr>
              <a:t>covert stealth</a:t>
            </a:r>
            <a:r>
              <a:rPr lang="en-US" sz="4400" dirty="0">
                <a:solidFill>
                  <a:schemeClr val="tx1"/>
                </a:solidFill>
              </a:rPr>
              <a:t>, </a:t>
            </a:r>
            <a:r>
              <a:rPr lang="en-US" sz="4400" dirty="0" smtClean="0">
                <a:solidFill>
                  <a:schemeClr val="tx1"/>
                </a:solidFill>
              </a:rPr>
              <a:t>low p</a:t>
            </a:r>
            <a:r>
              <a:rPr lang="en-US" sz="4400" dirty="0" smtClean="0">
                <a:solidFill>
                  <a:schemeClr val="tx1"/>
                </a:solidFill>
              </a:rPr>
              <a:t>ower, </a:t>
            </a:r>
            <a:r>
              <a:rPr lang="en-US" sz="4400" dirty="0">
                <a:solidFill>
                  <a:schemeClr val="tx1"/>
                </a:solidFill>
              </a:rPr>
              <a:t>f</a:t>
            </a:r>
            <a:r>
              <a:rPr lang="en-US" sz="4400" dirty="0" smtClean="0">
                <a:solidFill>
                  <a:schemeClr val="tx1"/>
                </a:solidFill>
              </a:rPr>
              <a:t>ocused delivery</a:t>
            </a:r>
            <a:r>
              <a:rPr lang="en-US" sz="4400" dirty="0" smtClean="0">
                <a:solidFill>
                  <a:schemeClr val="tx1"/>
                </a:solidFill>
              </a:rPr>
              <a:t>.</a:t>
            </a:r>
          </a:p>
          <a:p>
            <a:pPr>
              <a:spcBef>
                <a:spcPts val="0"/>
              </a:spcBef>
            </a:pPr>
            <a:r>
              <a:rPr lang="en-US" sz="4400" dirty="0" smtClean="0">
                <a:solidFill>
                  <a:schemeClr val="tx1"/>
                </a:solidFill>
              </a:rPr>
              <a:t>Efficient Messaging for maximum throughput in </a:t>
            </a:r>
            <a:r>
              <a:rPr lang="en-US" sz="4400" dirty="0" smtClean="0">
                <a:solidFill>
                  <a:schemeClr val="tx1"/>
                </a:solidFill>
              </a:rPr>
              <a:t>contest</a:t>
            </a:r>
            <a:r>
              <a:rPr lang="en-US" sz="4400" dirty="0" smtClean="0">
                <a:solidFill>
                  <a:schemeClr val="tx1"/>
                </a:solidFill>
              </a:rPr>
              <a:t>ed conditions.</a:t>
            </a:r>
          </a:p>
          <a:p>
            <a:pPr>
              <a:spcBef>
                <a:spcPts val="0"/>
              </a:spcBef>
            </a:pPr>
            <a:r>
              <a:rPr lang="en-US" sz="4400" dirty="0" smtClean="0">
                <a:solidFill>
                  <a:schemeClr val="tx1"/>
                </a:solidFill>
              </a:rPr>
              <a:t>Semantic Coherence for common  signaling among diverse systems.</a:t>
            </a:r>
          </a:p>
          <a:p>
            <a:pPr>
              <a:spcBef>
                <a:spcPts val="0"/>
              </a:spcBef>
            </a:pPr>
            <a:r>
              <a:rPr lang="en-US" sz="4400" dirty="0" smtClean="0">
                <a:solidFill>
                  <a:schemeClr val="tx1"/>
                </a:solidFill>
              </a:rPr>
              <a:t>Ethical Control of Unmanned Systems for human-directed  remote robots.</a:t>
            </a:r>
            <a:endParaRPr lang="en-US" sz="4400" dirty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4400" dirty="0" smtClean="0">
                <a:solidFill>
                  <a:schemeClr val="tx1"/>
                </a:solidFill>
              </a:rPr>
              <a:t>Optical work </a:t>
            </a:r>
            <a:r>
              <a:rPr lang="en-US" sz="4400" dirty="0">
                <a:solidFill>
                  <a:schemeClr val="tx1"/>
                </a:solidFill>
              </a:rPr>
              <a:t>is a stepping-stone </a:t>
            </a:r>
            <a:r>
              <a:rPr lang="en-US" sz="4400" dirty="0" smtClean="0">
                <a:solidFill>
                  <a:schemeClr val="tx1"/>
                </a:solidFill>
              </a:rPr>
              <a:t>enabler towards this necessary </a:t>
            </a:r>
            <a:r>
              <a:rPr lang="en-US" sz="4400" dirty="0">
                <a:solidFill>
                  <a:schemeClr val="tx1"/>
                </a:solidFill>
              </a:rPr>
              <a:t>N</a:t>
            </a:r>
            <a:r>
              <a:rPr lang="en-US" sz="4400" dirty="0" smtClean="0">
                <a:solidFill>
                  <a:schemeClr val="tx1"/>
                </a:solidFill>
              </a:rPr>
              <a:t>aval future.</a:t>
            </a:r>
            <a:endParaRPr lang="en-US" sz="4400" dirty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endParaRPr lang="en-US" sz="4400" dirty="0">
              <a:solidFill>
                <a:schemeClr val="tx1"/>
              </a:solidFill>
            </a:endParaRPr>
          </a:p>
        </p:txBody>
      </p:sp>
      <p:cxnSp>
        <p:nvCxnSpPr>
          <p:cNvPr id="28" name="Straight Connector 27"/>
          <p:cNvCxnSpPr/>
          <p:nvPr/>
        </p:nvCxnSpPr>
        <p:spPr>
          <a:xfrm>
            <a:off x="1066800" y="26289000"/>
            <a:ext cx="201168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Placeholder 18"/>
          <p:cNvSpPr>
            <a:spLocks noGrp="1"/>
          </p:cNvSpPr>
          <p:nvPr>
            <p:ph type="body" sz="quarter" idx="39"/>
          </p:nvPr>
        </p:nvSpPr>
        <p:spPr>
          <a:xfrm>
            <a:off x="10592561" y="25065076"/>
            <a:ext cx="10542548" cy="705887"/>
          </a:xfrm>
        </p:spPr>
        <p:txBody>
          <a:bodyPr/>
          <a:lstStyle/>
          <a:p>
            <a:r>
              <a:rPr lang="en-US" sz="3200" dirty="0" smtClean="0">
                <a:solidFill>
                  <a:schemeClr val="accent4">
                    <a:lumMod val="75000"/>
                  </a:schemeClr>
                </a:solidFill>
              </a:rPr>
              <a:t>Multiple optical signal paths </a:t>
            </a:r>
            <a:r>
              <a:rPr lang="en-US" sz="3200" dirty="0" smtClean="0">
                <a:solidFill>
                  <a:schemeClr val="accent4">
                    <a:lumMod val="75000"/>
                  </a:schemeClr>
                </a:solidFill>
              </a:rPr>
              <a:t>for Naval </a:t>
            </a:r>
            <a:r>
              <a:rPr lang="en-US" sz="3200" dirty="0" smtClean="0">
                <a:solidFill>
                  <a:schemeClr val="accent4">
                    <a:lumMod val="75000"/>
                  </a:schemeClr>
                </a:solidFill>
              </a:rPr>
              <a:t>littoral operations</a:t>
            </a:r>
            <a:endParaRPr lang="en-US" sz="3200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0613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  <p:tag name="ARTICULATE_SLIDE_COUNT" val="3"/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NPS Colors (Blue / Gray Combo with Camo-Plumb)">
      <a:dk1>
        <a:sysClr val="windowText" lastClr="000000"/>
      </a:dk1>
      <a:lt1>
        <a:sysClr val="window" lastClr="FFFFFF"/>
      </a:lt1>
      <a:dk2>
        <a:srgbClr val="00457C"/>
      </a:dk2>
      <a:lt2>
        <a:srgbClr val="BEBEBE"/>
      </a:lt2>
      <a:accent1>
        <a:srgbClr val="FFD457"/>
      </a:accent1>
      <a:accent2>
        <a:srgbClr val="4569A3"/>
      </a:accent2>
      <a:accent3>
        <a:srgbClr val="52627C"/>
      </a:accent3>
      <a:accent4>
        <a:srgbClr val="798384"/>
      </a:accent4>
      <a:accent5>
        <a:srgbClr val="5C7868"/>
      </a:accent5>
      <a:accent6>
        <a:srgbClr val="6C5C76"/>
      </a:accent6>
      <a:hlink>
        <a:srgbClr val="0044CC"/>
      </a:hlink>
      <a:folHlink>
        <a:srgbClr val="660099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6443</TotalTime>
  <Words>281</Words>
  <Application>Microsoft Office PowerPoint</Application>
  <PresentationFormat>Custom</PresentationFormat>
  <Paragraphs>35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Minion Pro</vt:lpstr>
      <vt:lpstr>Myriad Pro</vt:lpstr>
      <vt:lpstr>Trajan Pro</vt:lpstr>
      <vt:lpstr>Office Theme</vt:lpstr>
      <vt:lpstr>PowerPoint Presentation</vt:lpstr>
    </vt:vector>
  </TitlesOfParts>
  <Company>NPS/CED3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Mike Northcutt</dc:creator>
  <cp:lastModifiedBy>Don Brutzman</cp:lastModifiedBy>
  <cp:revision>131</cp:revision>
  <cp:lastPrinted>2018-05-03T22:34:41Z</cp:lastPrinted>
  <dcterms:created xsi:type="dcterms:W3CDTF">2015-02-03T20:05:32Z</dcterms:created>
  <dcterms:modified xsi:type="dcterms:W3CDTF">2018-05-09T19:33:39Z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A8DB5F5E-2EA1-4444-89D1-59F70D9B36BB</vt:lpwstr>
  </property>
  <property fmtid="{D5CDD505-2E9C-101B-9397-08002B2CF9AE}" pid="3" name="ArticulatePath">
    <vt:lpwstr>Presentation2</vt:lpwstr>
  </property>
</Properties>
</file>