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0" r:id="rId4"/>
    <p:sldId id="262" r:id="rId5"/>
    <p:sldId id="263" r:id="rId6"/>
    <p:sldId id="264" r:id="rId7"/>
    <p:sldId id="265" r:id="rId8"/>
    <p:sldId id="266" r:id="rId9"/>
    <p:sldId id="267" r:id="rId10"/>
    <p:sldId id="258" r:id="rId11"/>
    <p:sldId id="268" r:id="rId12"/>
    <p:sldId id="287" r:id="rId13"/>
    <p:sldId id="269" r:id="rId14"/>
    <p:sldId id="270" r:id="rId15"/>
    <p:sldId id="271" r:id="rId16"/>
    <p:sldId id="272" r:id="rId17"/>
    <p:sldId id="273" r:id="rId18"/>
    <p:sldId id="276" r:id="rId19"/>
    <p:sldId id="274" r:id="rId20"/>
    <p:sldId id="275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61" r:id="rId32"/>
    <p:sldId id="259" r:id="rId3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120" y="9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5/2/2020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5/2/2020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6987" y="0"/>
            <a:ext cx="102450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53164" y="2230529"/>
            <a:ext cx="5127584" cy="159321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algn="ctr"/>
            <a:r>
              <a:rPr lang="en-US" sz="3700" dirty="0"/>
              <a:t>RICHARD W. HAMMING</a:t>
            </a:r>
            <a:br>
              <a:rPr lang="en-US" sz="2800" dirty="0"/>
            </a:br>
            <a:br>
              <a:rPr lang="en-US" sz="1200" dirty="0"/>
            </a:br>
            <a:r>
              <a:rPr lang="en-US" sz="2800" dirty="0"/>
              <a:t>Learning to learn: ART of</a:t>
            </a:r>
            <a:br>
              <a:rPr lang="en-US" sz="2800" dirty="0"/>
            </a:br>
            <a:r>
              <a:rPr lang="en-US" sz="2800" dirty="0"/>
              <a:t>Science and engineering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82391" y="3864256"/>
            <a:ext cx="4469130" cy="66103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algn="ctr">
              <a:lnSpc>
                <a:spcPct val="70000"/>
              </a:lnSpc>
              <a:spcBef>
                <a:spcPts val="0"/>
              </a:spcBef>
            </a:pPr>
            <a:r>
              <a:rPr lang="en-US" dirty="0"/>
              <a:t>Naval Postgraduate School (NPS)</a:t>
            </a:r>
          </a:p>
          <a:p>
            <a:pPr algn="ctr">
              <a:lnSpc>
                <a:spcPct val="70000"/>
              </a:lnSpc>
              <a:spcBef>
                <a:spcPts val="0"/>
              </a:spcBef>
            </a:pPr>
            <a:r>
              <a:rPr lang="en-US" dirty="0"/>
              <a:t>Monterey California, USA</a:t>
            </a:r>
          </a:p>
          <a:p>
            <a:pPr algn="ctr">
              <a:lnSpc>
                <a:spcPct val="70000"/>
              </a:lnSpc>
              <a:spcBef>
                <a:spcPts val="0"/>
              </a:spcBef>
            </a:pPr>
            <a:r>
              <a:rPr lang="en-US" dirty="0"/>
              <a:t>Spring 1995</a:t>
            </a:r>
          </a:p>
        </p:txBody>
      </p:sp>
    </p:spTree>
    <p:extLst>
      <p:ext uri="{BB962C8B-B14F-4D97-AF65-F5344CB8AC3E}">
        <p14:creationId xmlns:p14="http://schemas.microsoft.com/office/powerpoint/2010/main" val="40208667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C4E130F-EE78-4ABF-A510-8399F74283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5498" y="337001"/>
            <a:ext cx="10221003" cy="3188473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Hamming Learning to Learn</a:t>
            </a:r>
            <a:b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Artificial Intelligence (AI)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3264101-7FAF-4D96-BA82-B77B5407B1EA}"/>
              </a:ext>
            </a:extLst>
          </p:cNvPr>
          <p:cNvSpPr txBox="1"/>
          <p:nvPr/>
        </p:nvSpPr>
        <p:spPr>
          <a:xfrm>
            <a:off x="1810246" y="4325510"/>
            <a:ext cx="8571506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Chapters  06, 07, 08 </a:t>
            </a:r>
          </a:p>
          <a:p>
            <a:pPr algn="ctr"/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Course Discussion, 24 April 2020</a:t>
            </a:r>
          </a:p>
        </p:txBody>
      </p:sp>
    </p:spTree>
    <p:extLst>
      <p:ext uri="{BB962C8B-B14F-4D97-AF65-F5344CB8AC3E}">
        <p14:creationId xmlns:p14="http://schemas.microsoft.com/office/powerpoint/2010/main" val="13396367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C4E130F-EE78-4ABF-A510-8399F74283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5498" y="337001"/>
            <a:ext cx="10221003" cy="3188473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Hamming Learning to Learn</a:t>
            </a:r>
            <a:b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N-Dimensional Space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3264101-7FAF-4D96-BA82-B77B5407B1EA}"/>
              </a:ext>
            </a:extLst>
          </p:cNvPr>
          <p:cNvSpPr txBox="1"/>
          <p:nvPr/>
        </p:nvSpPr>
        <p:spPr>
          <a:xfrm>
            <a:off x="1810246" y="4325510"/>
            <a:ext cx="8571506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Chapter 09 </a:t>
            </a:r>
          </a:p>
          <a:p>
            <a:pPr algn="ctr"/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Course Discussion, 29 May 2020</a:t>
            </a:r>
          </a:p>
        </p:txBody>
      </p:sp>
    </p:spTree>
    <p:extLst>
      <p:ext uri="{BB962C8B-B14F-4D97-AF65-F5344CB8AC3E}">
        <p14:creationId xmlns:p14="http://schemas.microsoft.com/office/powerpoint/2010/main" val="28859648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C4E130F-EE78-4ABF-A510-8399F74283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5498" y="337001"/>
            <a:ext cx="10221003" cy="3188473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Hamming Learning to Learn</a:t>
            </a:r>
            <a:b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coding theory  I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3264101-7FAF-4D96-BA82-B77B5407B1EA}"/>
              </a:ext>
            </a:extLst>
          </p:cNvPr>
          <p:cNvSpPr txBox="1"/>
          <p:nvPr/>
        </p:nvSpPr>
        <p:spPr>
          <a:xfrm>
            <a:off x="1810246" y="4325510"/>
            <a:ext cx="8571506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Chapter 10</a:t>
            </a:r>
          </a:p>
          <a:p>
            <a:pPr algn="ctr"/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Course Discussion, 1 May 2020</a:t>
            </a:r>
          </a:p>
        </p:txBody>
      </p:sp>
    </p:spTree>
    <p:extLst>
      <p:ext uri="{BB962C8B-B14F-4D97-AF65-F5344CB8AC3E}">
        <p14:creationId xmlns:p14="http://schemas.microsoft.com/office/powerpoint/2010/main" val="15589887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C4E130F-EE78-4ABF-A510-8399F74283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5498" y="337001"/>
            <a:ext cx="10221003" cy="3188473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Hamming Learning to Learn</a:t>
            </a:r>
            <a:b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coding theory  II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3264101-7FAF-4D96-BA82-B77B5407B1EA}"/>
              </a:ext>
            </a:extLst>
          </p:cNvPr>
          <p:cNvSpPr txBox="1"/>
          <p:nvPr/>
        </p:nvSpPr>
        <p:spPr>
          <a:xfrm>
            <a:off x="1810246" y="4325510"/>
            <a:ext cx="8571506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Chapter 11 </a:t>
            </a:r>
          </a:p>
          <a:p>
            <a:pPr algn="ctr"/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Course Discussion, 1 May 2020</a:t>
            </a:r>
          </a:p>
        </p:txBody>
      </p:sp>
    </p:spTree>
    <p:extLst>
      <p:ext uri="{BB962C8B-B14F-4D97-AF65-F5344CB8AC3E}">
        <p14:creationId xmlns:p14="http://schemas.microsoft.com/office/powerpoint/2010/main" val="28807519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C4E130F-EE78-4ABF-A510-8399F74283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5498" y="337001"/>
            <a:ext cx="10221003" cy="3188473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Hamming Learning to Learn</a:t>
            </a:r>
            <a:b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ERROR-Correcting Codes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3264101-7FAF-4D96-BA82-B77B5407B1EA}"/>
              </a:ext>
            </a:extLst>
          </p:cNvPr>
          <p:cNvSpPr txBox="1"/>
          <p:nvPr/>
        </p:nvSpPr>
        <p:spPr>
          <a:xfrm>
            <a:off x="1810246" y="4325510"/>
            <a:ext cx="8571506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Chapter 12 </a:t>
            </a:r>
          </a:p>
          <a:p>
            <a:pPr algn="ctr"/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Course Discussion, 1 May 2020</a:t>
            </a:r>
          </a:p>
        </p:txBody>
      </p:sp>
    </p:spTree>
    <p:extLst>
      <p:ext uri="{BB962C8B-B14F-4D97-AF65-F5344CB8AC3E}">
        <p14:creationId xmlns:p14="http://schemas.microsoft.com/office/powerpoint/2010/main" val="40017853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C4E130F-EE78-4ABF-A510-8399F74283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5498" y="337001"/>
            <a:ext cx="10221003" cy="3188473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Hamming Learning to Learn</a:t>
            </a:r>
            <a:b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Information theory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3264101-7FAF-4D96-BA82-B77B5407B1EA}"/>
              </a:ext>
            </a:extLst>
          </p:cNvPr>
          <p:cNvSpPr txBox="1"/>
          <p:nvPr/>
        </p:nvSpPr>
        <p:spPr>
          <a:xfrm>
            <a:off x="1810246" y="4325510"/>
            <a:ext cx="8571506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Chapter 13 </a:t>
            </a:r>
          </a:p>
          <a:p>
            <a:pPr algn="ctr"/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Course Discussion, 15 May 2020</a:t>
            </a:r>
          </a:p>
        </p:txBody>
      </p:sp>
    </p:spTree>
    <p:extLst>
      <p:ext uri="{BB962C8B-B14F-4D97-AF65-F5344CB8AC3E}">
        <p14:creationId xmlns:p14="http://schemas.microsoft.com/office/powerpoint/2010/main" val="11337504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C4E130F-EE78-4ABF-A510-8399F74283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5498" y="337001"/>
            <a:ext cx="10221003" cy="3188473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Hamming Learning to Learn</a:t>
            </a:r>
            <a:b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DIGITAL FILTERS  I, II, III, IV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3264101-7FAF-4D96-BA82-B77B5407B1EA}"/>
              </a:ext>
            </a:extLst>
          </p:cNvPr>
          <p:cNvSpPr txBox="1"/>
          <p:nvPr/>
        </p:nvSpPr>
        <p:spPr>
          <a:xfrm>
            <a:off x="1810246" y="4325510"/>
            <a:ext cx="8571506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Chapters 14, 15, 16, 17 </a:t>
            </a:r>
          </a:p>
          <a:p>
            <a:pPr algn="ctr"/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Course Discussion, 15 May 2020</a:t>
            </a:r>
          </a:p>
        </p:txBody>
      </p:sp>
    </p:spTree>
    <p:extLst>
      <p:ext uri="{BB962C8B-B14F-4D97-AF65-F5344CB8AC3E}">
        <p14:creationId xmlns:p14="http://schemas.microsoft.com/office/powerpoint/2010/main" val="42718085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C4E130F-EE78-4ABF-A510-8399F74283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5498" y="337001"/>
            <a:ext cx="10221003" cy="3188473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Hamming Learning to Learn</a:t>
            </a:r>
            <a:b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SIMULATION  I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3264101-7FAF-4D96-BA82-B77B5407B1EA}"/>
              </a:ext>
            </a:extLst>
          </p:cNvPr>
          <p:cNvSpPr txBox="1"/>
          <p:nvPr/>
        </p:nvSpPr>
        <p:spPr>
          <a:xfrm>
            <a:off x="1810246" y="4325510"/>
            <a:ext cx="8571506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Chapter 18 </a:t>
            </a:r>
          </a:p>
          <a:p>
            <a:pPr algn="ctr"/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Course Discussion, 15 May 2020</a:t>
            </a:r>
          </a:p>
        </p:txBody>
      </p:sp>
    </p:spTree>
    <p:extLst>
      <p:ext uri="{BB962C8B-B14F-4D97-AF65-F5344CB8AC3E}">
        <p14:creationId xmlns:p14="http://schemas.microsoft.com/office/powerpoint/2010/main" val="37128673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C4E130F-EE78-4ABF-A510-8399F74283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5498" y="337001"/>
            <a:ext cx="10221003" cy="3188473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Hamming Learning to Learn</a:t>
            </a:r>
            <a:b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SIMULATION  II, III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3264101-7FAF-4D96-BA82-B77B5407B1EA}"/>
              </a:ext>
            </a:extLst>
          </p:cNvPr>
          <p:cNvSpPr txBox="1"/>
          <p:nvPr/>
        </p:nvSpPr>
        <p:spPr>
          <a:xfrm>
            <a:off x="1810246" y="4325510"/>
            <a:ext cx="8571506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Chapter 19, 20 </a:t>
            </a:r>
          </a:p>
          <a:p>
            <a:pPr algn="ctr"/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Course Discussion</a:t>
            </a:r>
          </a:p>
        </p:txBody>
      </p:sp>
    </p:spTree>
    <p:extLst>
      <p:ext uri="{BB962C8B-B14F-4D97-AF65-F5344CB8AC3E}">
        <p14:creationId xmlns:p14="http://schemas.microsoft.com/office/powerpoint/2010/main" val="1375869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C4E130F-EE78-4ABF-A510-8399F74283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5498" y="337001"/>
            <a:ext cx="10221003" cy="3188473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Hamming Learning to Learn</a:t>
            </a:r>
            <a:b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FIBER OPTICS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3264101-7FAF-4D96-BA82-B77B5407B1EA}"/>
              </a:ext>
            </a:extLst>
          </p:cNvPr>
          <p:cNvSpPr txBox="1"/>
          <p:nvPr/>
        </p:nvSpPr>
        <p:spPr>
          <a:xfrm>
            <a:off x="1810246" y="4325510"/>
            <a:ext cx="8571506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Chapter 21 </a:t>
            </a:r>
          </a:p>
          <a:p>
            <a:pPr algn="ctr"/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Course Discussion, 22 May 2020</a:t>
            </a:r>
          </a:p>
        </p:txBody>
      </p:sp>
    </p:spTree>
    <p:extLst>
      <p:ext uri="{BB962C8B-B14F-4D97-AF65-F5344CB8AC3E}">
        <p14:creationId xmlns:p14="http://schemas.microsoft.com/office/powerpoint/2010/main" val="13132159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32825" y="1969135"/>
            <a:ext cx="5232212" cy="1814310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RICHARD W. HAMMING</a:t>
            </a:r>
            <a:br>
              <a:rPr lang="en-US" sz="3200" dirty="0"/>
            </a:br>
            <a:br>
              <a:rPr lang="en-US" sz="1400" dirty="0"/>
            </a:br>
            <a:r>
              <a:rPr lang="en-US" sz="3200" dirty="0"/>
              <a:t>Learning to learn: ART of</a:t>
            </a:r>
            <a:br>
              <a:rPr lang="en-US" sz="3200" dirty="0"/>
            </a:br>
            <a:r>
              <a:rPr lang="en-US" sz="3200" dirty="0"/>
              <a:t>Science and engineering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32825" y="3975735"/>
            <a:ext cx="5232212" cy="1171575"/>
          </a:xfrm>
        </p:spPr>
        <p:txBody>
          <a:bodyPr/>
          <a:lstStyle/>
          <a:p>
            <a:pPr algn="ctr"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Naval Postgraduate School (NPS)</a:t>
            </a:r>
          </a:p>
          <a:p>
            <a:pPr algn="ctr"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Monterey California, USA</a:t>
            </a:r>
          </a:p>
          <a:p>
            <a:pPr algn="ctr"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Spring 1995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6451" y="1969135"/>
            <a:ext cx="4747805" cy="317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26066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C4E130F-EE78-4ABF-A510-8399F74283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221" y="337001"/>
            <a:ext cx="11887199" cy="318847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Hamming Learning to Learn</a:t>
            </a:r>
            <a:b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Computer Aided Instruction (CAI)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3264101-7FAF-4D96-BA82-B77B5407B1EA}"/>
              </a:ext>
            </a:extLst>
          </p:cNvPr>
          <p:cNvSpPr txBox="1"/>
          <p:nvPr/>
        </p:nvSpPr>
        <p:spPr>
          <a:xfrm>
            <a:off x="1810246" y="4325510"/>
            <a:ext cx="8571506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Chapter 22 </a:t>
            </a:r>
          </a:p>
          <a:p>
            <a:pPr algn="ctr"/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Course Discussion, 22 May 2020</a:t>
            </a:r>
          </a:p>
        </p:txBody>
      </p:sp>
    </p:spTree>
    <p:extLst>
      <p:ext uri="{BB962C8B-B14F-4D97-AF65-F5344CB8AC3E}">
        <p14:creationId xmlns:p14="http://schemas.microsoft.com/office/powerpoint/2010/main" val="34529048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C4E130F-EE78-4ABF-A510-8399F74283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221" y="337001"/>
            <a:ext cx="11887199" cy="3188473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Hamming Learning to Learn</a:t>
            </a:r>
            <a:b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Mathematics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3264101-7FAF-4D96-BA82-B77B5407B1EA}"/>
              </a:ext>
            </a:extLst>
          </p:cNvPr>
          <p:cNvSpPr txBox="1"/>
          <p:nvPr/>
        </p:nvSpPr>
        <p:spPr>
          <a:xfrm>
            <a:off x="1810246" y="4325510"/>
            <a:ext cx="8571506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Chapter 23 </a:t>
            </a:r>
          </a:p>
          <a:p>
            <a:pPr algn="ctr"/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Course Discussion, 22 May 2020</a:t>
            </a:r>
          </a:p>
        </p:txBody>
      </p:sp>
    </p:spTree>
    <p:extLst>
      <p:ext uri="{BB962C8B-B14F-4D97-AF65-F5344CB8AC3E}">
        <p14:creationId xmlns:p14="http://schemas.microsoft.com/office/powerpoint/2010/main" val="36128744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C4E130F-EE78-4ABF-A510-8399F74283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221" y="337001"/>
            <a:ext cx="11887199" cy="3188473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Hamming Learning to Learn</a:t>
            </a:r>
            <a:b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Quantum Mechanics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3264101-7FAF-4D96-BA82-B77B5407B1EA}"/>
              </a:ext>
            </a:extLst>
          </p:cNvPr>
          <p:cNvSpPr txBox="1"/>
          <p:nvPr/>
        </p:nvSpPr>
        <p:spPr>
          <a:xfrm>
            <a:off x="1810246" y="4325510"/>
            <a:ext cx="8571506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Chapter 24 </a:t>
            </a:r>
          </a:p>
          <a:p>
            <a:pPr algn="ctr"/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Course Discussion, 29 May 2020</a:t>
            </a:r>
          </a:p>
        </p:txBody>
      </p:sp>
    </p:spTree>
    <p:extLst>
      <p:ext uri="{BB962C8B-B14F-4D97-AF65-F5344CB8AC3E}">
        <p14:creationId xmlns:p14="http://schemas.microsoft.com/office/powerpoint/2010/main" val="119067737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C4E130F-EE78-4ABF-A510-8399F74283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221" y="337001"/>
            <a:ext cx="11887199" cy="3188473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Hamming Learning to Learn</a:t>
            </a:r>
            <a:b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Creativity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3264101-7FAF-4D96-BA82-B77B5407B1EA}"/>
              </a:ext>
            </a:extLst>
          </p:cNvPr>
          <p:cNvSpPr txBox="1"/>
          <p:nvPr/>
        </p:nvSpPr>
        <p:spPr>
          <a:xfrm>
            <a:off x="1810246" y="4325510"/>
            <a:ext cx="8571506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Chapter 25 </a:t>
            </a:r>
          </a:p>
          <a:p>
            <a:pPr algn="ctr"/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Course Discussion, 29 May 2020</a:t>
            </a:r>
          </a:p>
        </p:txBody>
      </p:sp>
    </p:spTree>
    <p:extLst>
      <p:ext uri="{BB962C8B-B14F-4D97-AF65-F5344CB8AC3E}">
        <p14:creationId xmlns:p14="http://schemas.microsoft.com/office/powerpoint/2010/main" val="24108816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C4E130F-EE78-4ABF-A510-8399F74283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221" y="337001"/>
            <a:ext cx="11887199" cy="3188473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Hamming Learning to Learn</a:t>
            </a:r>
            <a:b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Experts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3264101-7FAF-4D96-BA82-B77B5407B1EA}"/>
              </a:ext>
            </a:extLst>
          </p:cNvPr>
          <p:cNvSpPr txBox="1"/>
          <p:nvPr/>
        </p:nvSpPr>
        <p:spPr>
          <a:xfrm>
            <a:off x="1810246" y="4325510"/>
            <a:ext cx="8571506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Chapter 26 </a:t>
            </a:r>
          </a:p>
          <a:p>
            <a:pPr algn="ctr"/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Course Discussion</a:t>
            </a:r>
          </a:p>
        </p:txBody>
      </p:sp>
    </p:spTree>
    <p:extLst>
      <p:ext uri="{BB962C8B-B14F-4D97-AF65-F5344CB8AC3E}">
        <p14:creationId xmlns:p14="http://schemas.microsoft.com/office/powerpoint/2010/main" val="345641210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C4E130F-EE78-4ABF-A510-8399F74283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221" y="337001"/>
            <a:ext cx="11887199" cy="3188473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Hamming Learning to Learn</a:t>
            </a:r>
            <a:b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Unreliable Data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3264101-7FAF-4D96-BA82-B77B5407B1EA}"/>
              </a:ext>
            </a:extLst>
          </p:cNvPr>
          <p:cNvSpPr txBox="1"/>
          <p:nvPr/>
        </p:nvSpPr>
        <p:spPr>
          <a:xfrm>
            <a:off x="1810246" y="4325510"/>
            <a:ext cx="8571506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Chapter 27 </a:t>
            </a:r>
          </a:p>
          <a:p>
            <a:pPr algn="ctr"/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Course Discussion, 5 June 2020</a:t>
            </a:r>
          </a:p>
        </p:txBody>
      </p:sp>
    </p:spTree>
    <p:extLst>
      <p:ext uri="{BB962C8B-B14F-4D97-AF65-F5344CB8AC3E}">
        <p14:creationId xmlns:p14="http://schemas.microsoft.com/office/powerpoint/2010/main" val="232545089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C4E130F-EE78-4ABF-A510-8399F74283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221" y="337001"/>
            <a:ext cx="11887199" cy="3188473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Hamming Learning to Learn</a:t>
            </a:r>
            <a:b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Systems Engineering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3264101-7FAF-4D96-BA82-B77B5407B1EA}"/>
              </a:ext>
            </a:extLst>
          </p:cNvPr>
          <p:cNvSpPr txBox="1"/>
          <p:nvPr/>
        </p:nvSpPr>
        <p:spPr>
          <a:xfrm>
            <a:off x="1810246" y="4325510"/>
            <a:ext cx="8571506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Chapter 28 </a:t>
            </a:r>
          </a:p>
          <a:p>
            <a:pPr algn="ctr"/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Course Discussion</a:t>
            </a:r>
          </a:p>
        </p:txBody>
      </p:sp>
    </p:spTree>
    <p:extLst>
      <p:ext uri="{BB962C8B-B14F-4D97-AF65-F5344CB8AC3E}">
        <p14:creationId xmlns:p14="http://schemas.microsoft.com/office/powerpoint/2010/main" val="113944186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C4E130F-EE78-4ABF-A510-8399F74283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221" y="337001"/>
            <a:ext cx="11887199" cy="3188473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Hamming Learning to Learn</a:t>
            </a:r>
            <a:b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 Get What You Measure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3264101-7FAF-4D96-BA82-B77B5407B1EA}"/>
              </a:ext>
            </a:extLst>
          </p:cNvPr>
          <p:cNvSpPr txBox="1"/>
          <p:nvPr/>
        </p:nvSpPr>
        <p:spPr>
          <a:xfrm>
            <a:off x="1810246" y="4325510"/>
            <a:ext cx="8571506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Chapter 29 </a:t>
            </a:r>
          </a:p>
          <a:p>
            <a:pPr algn="ctr"/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Course Discussion, 5 June 2020</a:t>
            </a:r>
          </a:p>
        </p:txBody>
      </p:sp>
    </p:spTree>
    <p:extLst>
      <p:ext uri="{BB962C8B-B14F-4D97-AF65-F5344CB8AC3E}">
        <p14:creationId xmlns:p14="http://schemas.microsoft.com/office/powerpoint/2010/main" val="91585398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C4E130F-EE78-4ABF-A510-8399F74283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221" y="337001"/>
            <a:ext cx="11887199" cy="318847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Hamming Learning to Learn</a:t>
            </a:r>
            <a:b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Do We Know </a:t>
            </a:r>
            <a:b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We Know?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3264101-7FAF-4D96-BA82-B77B5407B1EA}"/>
              </a:ext>
            </a:extLst>
          </p:cNvPr>
          <p:cNvSpPr txBox="1"/>
          <p:nvPr/>
        </p:nvSpPr>
        <p:spPr>
          <a:xfrm>
            <a:off x="1810246" y="4325510"/>
            <a:ext cx="8571506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Chapter 30 </a:t>
            </a:r>
          </a:p>
          <a:p>
            <a:pPr algn="ctr"/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Course Discussion, 5 June 2020</a:t>
            </a:r>
          </a:p>
        </p:txBody>
      </p:sp>
    </p:spTree>
    <p:extLst>
      <p:ext uri="{BB962C8B-B14F-4D97-AF65-F5344CB8AC3E}">
        <p14:creationId xmlns:p14="http://schemas.microsoft.com/office/powerpoint/2010/main" val="247451388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C4E130F-EE78-4ABF-A510-8399F74283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221" y="337001"/>
            <a:ext cx="11887199" cy="3188473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Hamming Learning to Learn</a:t>
            </a:r>
            <a:b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 And Your Research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3264101-7FAF-4D96-BA82-B77B5407B1EA}"/>
              </a:ext>
            </a:extLst>
          </p:cNvPr>
          <p:cNvSpPr txBox="1"/>
          <p:nvPr/>
        </p:nvSpPr>
        <p:spPr>
          <a:xfrm>
            <a:off x="1810246" y="4325510"/>
            <a:ext cx="8571506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Chapter 31 </a:t>
            </a:r>
          </a:p>
          <a:p>
            <a:pPr algn="ctr"/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Course Discussion, 5 June 2020</a:t>
            </a:r>
          </a:p>
        </p:txBody>
      </p:sp>
    </p:spTree>
    <p:extLst>
      <p:ext uri="{BB962C8B-B14F-4D97-AF65-F5344CB8AC3E}">
        <p14:creationId xmlns:p14="http://schemas.microsoft.com/office/powerpoint/2010/main" val="15164195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>
            <a:spLocks noChangeAspect="1"/>
          </p:cNvSpPr>
          <p:nvPr/>
        </p:nvSpPr>
        <p:spPr>
          <a:xfrm>
            <a:off x="3318350" y="638777"/>
            <a:ext cx="5562827" cy="556282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109592" y="1820849"/>
            <a:ext cx="6296802" cy="322150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algn="ctr"/>
            <a:r>
              <a:rPr lang="en-US" sz="8000" dirty="0">
                <a:latin typeface="+mn-lt"/>
              </a:rPr>
              <a:t>HAMMING</a:t>
            </a:r>
            <a:br>
              <a:rPr lang="en-US" sz="8000" dirty="0">
                <a:latin typeface="+mn-lt"/>
              </a:rPr>
            </a:br>
            <a:r>
              <a:rPr lang="en-US" sz="6000" dirty="0">
                <a:latin typeface="+mn-lt"/>
              </a:rPr>
              <a:t>on</a:t>
            </a:r>
            <a:br>
              <a:rPr lang="en-US" sz="6000" dirty="0">
                <a:latin typeface="+mn-lt"/>
              </a:rPr>
            </a:br>
            <a:r>
              <a:rPr lang="en-US" sz="8000" dirty="0">
                <a:latin typeface="+mn-lt"/>
              </a:rPr>
              <a:t>HAMMING</a:t>
            </a:r>
            <a:endParaRPr lang="en-US" sz="6600" dirty="0">
              <a:latin typeface="+mn-lt"/>
            </a:endParaRPr>
          </a:p>
        </p:txBody>
      </p:sp>
      <p:sp>
        <p:nvSpPr>
          <p:cNvPr id="9" name="Rectangle 8"/>
          <p:cNvSpPr>
            <a:spLocks noChangeAspect="1"/>
          </p:cNvSpPr>
          <p:nvPr/>
        </p:nvSpPr>
        <p:spPr>
          <a:xfrm>
            <a:off x="3195477" y="321866"/>
            <a:ext cx="6123452" cy="612345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53847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C4E130F-EE78-4ABF-A510-8399F74283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37001"/>
            <a:ext cx="12014421" cy="318847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Hamming Learning to Learn</a:t>
            </a:r>
            <a:b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history of computers: </a:t>
            </a:r>
            <a:b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Hardware, Software, Applications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3264101-7FAF-4D96-BA82-B77B5407B1EA}"/>
              </a:ext>
            </a:extLst>
          </p:cNvPr>
          <p:cNvSpPr txBox="1"/>
          <p:nvPr/>
        </p:nvSpPr>
        <p:spPr>
          <a:xfrm>
            <a:off x="1810246" y="4325510"/>
            <a:ext cx="8571506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Chapters  03, 04, 05</a:t>
            </a:r>
          </a:p>
          <a:p>
            <a:pPr algn="ctr"/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Course Discussion, 14 April 2020</a:t>
            </a:r>
          </a:p>
        </p:txBody>
      </p:sp>
    </p:spTree>
    <p:extLst>
      <p:ext uri="{BB962C8B-B14F-4D97-AF65-F5344CB8AC3E}">
        <p14:creationId xmlns:p14="http://schemas.microsoft.com/office/powerpoint/2010/main" val="35084635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912845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>
            <a:spLocks noChangeAspect="1"/>
          </p:cNvSpPr>
          <p:nvPr/>
        </p:nvSpPr>
        <p:spPr>
          <a:xfrm>
            <a:off x="3183178" y="2564129"/>
            <a:ext cx="2438401" cy="243840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974420" y="3133425"/>
            <a:ext cx="2855913" cy="147796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algn="ctr"/>
            <a:r>
              <a:rPr lang="en-US" sz="3700" dirty="0">
                <a:latin typeface="+mn-lt"/>
              </a:rPr>
              <a:t>HAMMING</a:t>
            </a:r>
            <a:br>
              <a:rPr lang="en-US" sz="3700" dirty="0">
                <a:latin typeface="+mn-lt"/>
              </a:rPr>
            </a:br>
            <a:r>
              <a:rPr lang="en-US" sz="2400" dirty="0">
                <a:latin typeface="+mn-lt"/>
              </a:rPr>
              <a:t>on</a:t>
            </a:r>
            <a:br>
              <a:rPr lang="en-US" sz="2400" dirty="0">
                <a:latin typeface="+mn-lt"/>
              </a:rPr>
            </a:br>
            <a:r>
              <a:rPr lang="en-US" sz="3700" dirty="0">
                <a:latin typeface="+mn-lt"/>
              </a:rPr>
              <a:t>HAMMING</a:t>
            </a:r>
            <a:endParaRPr lang="en-US" sz="2800" dirty="0">
              <a:latin typeface="+mn-lt"/>
            </a:endParaRPr>
          </a:p>
        </p:txBody>
      </p:sp>
      <p:sp>
        <p:nvSpPr>
          <p:cNvPr id="9" name="Rectangle 8"/>
          <p:cNvSpPr>
            <a:spLocks noChangeAspect="1"/>
          </p:cNvSpPr>
          <p:nvPr/>
        </p:nvSpPr>
        <p:spPr>
          <a:xfrm>
            <a:off x="3060305" y="2441256"/>
            <a:ext cx="2684145" cy="268414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2950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C4E130F-EE78-4ABF-A510-8399F74283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5498" y="337001"/>
            <a:ext cx="10221003" cy="3188473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Hamming Learning to Learn</a:t>
            </a:r>
            <a:b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Portal PRODUCTION NOTES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3264101-7FAF-4D96-BA82-B77B5407B1EA}"/>
              </a:ext>
            </a:extLst>
          </p:cNvPr>
          <p:cNvSpPr txBox="1"/>
          <p:nvPr/>
        </p:nvSpPr>
        <p:spPr>
          <a:xfrm>
            <a:off x="1810246" y="4325510"/>
            <a:ext cx="857150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Course Discussion, 10 April 2020</a:t>
            </a:r>
          </a:p>
        </p:txBody>
      </p:sp>
    </p:spTree>
    <p:extLst>
      <p:ext uri="{BB962C8B-B14F-4D97-AF65-F5344CB8AC3E}">
        <p14:creationId xmlns:p14="http://schemas.microsoft.com/office/powerpoint/2010/main" val="42492291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C4E130F-EE78-4ABF-A510-8399F74283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5498" y="337001"/>
            <a:ext cx="10221003" cy="318847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Hamming Learning to Learn</a:t>
            </a:r>
            <a:b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6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SuperinTendent’s</a:t>
            </a:r>
            <a: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Guest Lecture (SGL), </a:t>
            </a:r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ORIENTATION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3264101-7FAF-4D96-BA82-B77B5407B1EA}"/>
              </a:ext>
            </a:extLst>
          </p:cNvPr>
          <p:cNvSpPr txBox="1"/>
          <p:nvPr/>
        </p:nvSpPr>
        <p:spPr>
          <a:xfrm>
            <a:off x="1810246" y="4325510"/>
            <a:ext cx="8571506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Chapters  00, 01</a:t>
            </a:r>
          </a:p>
          <a:p>
            <a:pPr algn="ctr"/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Course Discussion, 3 April 2020</a:t>
            </a:r>
          </a:p>
        </p:txBody>
      </p:sp>
    </p:spTree>
    <p:extLst>
      <p:ext uri="{BB962C8B-B14F-4D97-AF65-F5344CB8AC3E}">
        <p14:creationId xmlns:p14="http://schemas.microsoft.com/office/powerpoint/2010/main" val="37769093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C4E130F-EE78-4ABF-A510-8399F74283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5498" y="337001"/>
            <a:ext cx="10221003" cy="318847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Hamming Learning to Learn</a:t>
            </a:r>
            <a:b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Foundations of the </a:t>
            </a:r>
            <a:b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Digital Revolution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3264101-7FAF-4D96-BA82-B77B5407B1EA}"/>
              </a:ext>
            </a:extLst>
          </p:cNvPr>
          <p:cNvSpPr txBox="1"/>
          <p:nvPr/>
        </p:nvSpPr>
        <p:spPr>
          <a:xfrm>
            <a:off x="1810246" y="4325510"/>
            <a:ext cx="8571506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Chapter  02</a:t>
            </a:r>
          </a:p>
          <a:p>
            <a:pPr algn="ctr"/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Course Discussion, 14 April 2020</a:t>
            </a:r>
          </a:p>
        </p:txBody>
      </p:sp>
    </p:spTree>
    <p:extLst>
      <p:ext uri="{BB962C8B-B14F-4D97-AF65-F5344CB8AC3E}">
        <p14:creationId xmlns:p14="http://schemas.microsoft.com/office/powerpoint/2010/main" val="4489886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C4E130F-EE78-4ABF-A510-8399F74283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37001"/>
            <a:ext cx="12014421" cy="318847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Hamming Learning to Learn</a:t>
            </a:r>
            <a:b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history of computers: Hardware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3264101-7FAF-4D96-BA82-B77B5407B1EA}"/>
              </a:ext>
            </a:extLst>
          </p:cNvPr>
          <p:cNvSpPr txBox="1"/>
          <p:nvPr/>
        </p:nvSpPr>
        <p:spPr>
          <a:xfrm>
            <a:off x="1810246" y="4325510"/>
            <a:ext cx="8571506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Chapter  03</a:t>
            </a:r>
          </a:p>
          <a:p>
            <a:pPr algn="ctr"/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Course Discussion, 14 April 2020</a:t>
            </a:r>
          </a:p>
        </p:txBody>
      </p:sp>
    </p:spTree>
    <p:extLst>
      <p:ext uri="{BB962C8B-B14F-4D97-AF65-F5344CB8AC3E}">
        <p14:creationId xmlns:p14="http://schemas.microsoft.com/office/powerpoint/2010/main" val="16842353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C4E130F-EE78-4ABF-A510-8399F74283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270" y="337001"/>
            <a:ext cx="11895151" cy="318847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Hamming Learning to Learn</a:t>
            </a:r>
            <a:b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history of computers: Software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3264101-7FAF-4D96-BA82-B77B5407B1EA}"/>
              </a:ext>
            </a:extLst>
          </p:cNvPr>
          <p:cNvSpPr txBox="1"/>
          <p:nvPr/>
        </p:nvSpPr>
        <p:spPr>
          <a:xfrm>
            <a:off x="1810246" y="4325510"/>
            <a:ext cx="8571506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Chapter  04</a:t>
            </a:r>
          </a:p>
          <a:p>
            <a:pPr algn="ctr"/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Course Discussion, 14 April 2020</a:t>
            </a:r>
          </a:p>
        </p:txBody>
      </p:sp>
    </p:spTree>
    <p:extLst>
      <p:ext uri="{BB962C8B-B14F-4D97-AF65-F5344CB8AC3E}">
        <p14:creationId xmlns:p14="http://schemas.microsoft.com/office/powerpoint/2010/main" val="7372063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C4E130F-EE78-4ABF-A510-8399F74283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270" y="337001"/>
            <a:ext cx="11895151" cy="318847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Hamming Learning to Learn</a:t>
            </a:r>
            <a:b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history of computers: APPLICATIONS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3264101-7FAF-4D96-BA82-B77B5407B1EA}"/>
              </a:ext>
            </a:extLst>
          </p:cNvPr>
          <p:cNvSpPr txBox="1"/>
          <p:nvPr/>
        </p:nvSpPr>
        <p:spPr>
          <a:xfrm>
            <a:off x="1810246" y="4325510"/>
            <a:ext cx="8571506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Chapter  05</a:t>
            </a:r>
          </a:p>
          <a:p>
            <a:pPr algn="ctr"/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Course Discussion, 14 April 2020</a:t>
            </a:r>
          </a:p>
        </p:txBody>
      </p:sp>
    </p:spTree>
    <p:extLst>
      <p:ext uri="{BB962C8B-B14F-4D97-AF65-F5344CB8AC3E}">
        <p14:creationId xmlns:p14="http://schemas.microsoft.com/office/powerpoint/2010/main" val="156050947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TM04033919[[fn=Circuit]]</Template>
  <TotalTime>672</TotalTime>
  <Words>556</Words>
  <Application>Microsoft Office PowerPoint</Application>
  <PresentationFormat>Widescreen</PresentationFormat>
  <Paragraphs>118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6" baseType="lpstr">
      <vt:lpstr>Arial</vt:lpstr>
      <vt:lpstr>Trebuchet MS</vt:lpstr>
      <vt:lpstr>Tw Cen MT</vt:lpstr>
      <vt:lpstr>Circuit</vt:lpstr>
      <vt:lpstr>RICHARD W. HAMMING  Learning to learn: ART of Science and engineering</vt:lpstr>
      <vt:lpstr>RICHARD W. HAMMING  Learning to learn: ART of Science and engineering</vt:lpstr>
      <vt:lpstr>HAMMING on HAMMING</vt:lpstr>
      <vt:lpstr>Hamming Learning to Learn  Portal PRODUCTION NOTES</vt:lpstr>
      <vt:lpstr>Hamming Learning to Learn  SuperinTendent’s Guest Lecture (SGL), ORIENTATION</vt:lpstr>
      <vt:lpstr>Hamming Learning to Learn  Foundations of the  Digital Revolution</vt:lpstr>
      <vt:lpstr>Hamming Learning to Learn  history of computers: Hardware</vt:lpstr>
      <vt:lpstr>Hamming Learning to Learn  history of computers: Software</vt:lpstr>
      <vt:lpstr>Hamming Learning to Learn  history of computers: APPLICATIONS</vt:lpstr>
      <vt:lpstr>Hamming Learning to Learn  Artificial Intelligence (AI)</vt:lpstr>
      <vt:lpstr>Hamming Learning to Learn  N-Dimensional Space</vt:lpstr>
      <vt:lpstr>Hamming Learning to Learn  coding theory  I</vt:lpstr>
      <vt:lpstr>Hamming Learning to Learn  coding theory  II</vt:lpstr>
      <vt:lpstr>Hamming Learning to Learn  ERROR-Correcting Codes</vt:lpstr>
      <vt:lpstr>Hamming Learning to Learn  Information theory</vt:lpstr>
      <vt:lpstr>Hamming Learning to Learn  DIGITAL FILTERS  I, II, III, IV</vt:lpstr>
      <vt:lpstr>Hamming Learning to Learn  SIMULATION  I</vt:lpstr>
      <vt:lpstr>Hamming Learning to Learn  SIMULATION  II, III</vt:lpstr>
      <vt:lpstr>Hamming Learning to Learn  FIBER OPTICS</vt:lpstr>
      <vt:lpstr>Hamming Learning to Learn  Computer Aided Instruction (CAI)</vt:lpstr>
      <vt:lpstr>Hamming Learning to Learn  Mathematics</vt:lpstr>
      <vt:lpstr>Hamming Learning to Learn  Quantum Mechanics</vt:lpstr>
      <vt:lpstr>Hamming Learning to Learn  Creativity</vt:lpstr>
      <vt:lpstr>Hamming Learning to Learn  Experts</vt:lpstr>
      <vt:lpstr>Hamming Learning to Learn  Unreliable Data</vt:lpstr>
      <vt:lpstr>Hamming Learning to Learn  Systems Engineering</vt:lpstr>
      <vt:lpstr>Hamming Learning to Learn  You Get What You Measure</vt:lpstr>
      <vt:lpstr>Hamming Learning to Learn  How Do We Know  What We Know?</vt:lpstr>
      <vt:lpstr>Hamming Learning to Learn  You And Your Research</vt:lpstr>
      <vt:lpstr>Hamming Learning to Learn  history of computers:  Hardware, Software, Applications</vt:lpstr>
      <vt:lpstr>PowerPoint Presentation</vt:lpstr>
      <vt:lpstr>HAMMING on HAMMING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RICHARD W. HAMMING  Learning to learn: ART of Science and engineering</dc:title>
  <dc:creator>brutzman</dc:creator>
  <cp:lastModifiedBy>Administrator</cp:lastModifiedBy>
  <cp:revision>34</cp:revision>
  <dcterms:created xsi:type="dcterms:W3CDTF">2018-01-21T00:43:45Z</dcterms:created>
  <dcterms:modified xsi:type="dcterms:W3CDTF">2020-05-02T22:22:42Z</dcterms:modified>
</cp:coreProperties>
</file>